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7" r:id="rId3"/>
    <p:sldId id="258" r:id="rId4"/>
    <p:sldId id="257" r:id="rId5"/>
    <p:sldId id="274" r:id="rId6"/>
    <p:sldId id="259" r:id="rId7"/>
    <p:sldId id="267" r:id="rId8"/>
    <p:sldId id="268" r:id="rId9"/>
    <p:sldId id="263" r:id="rId10"/>
    <p:sldId id="275" r:id="rId11"/>
    <p:sldId id="270" r:id="rId12"/>
    <p:sldId id="272" r:id="rId13"/>
    <p:sldId id="273" r:id="rId14"/>
    <p:sldId id="262" r:id="rId15"/>
    <p:sldId id="261" r:id="rId16"/>
    <p:sldId id="266" r:id="rId17"/>
    <p:sldId id="264" r:id="rId18"/>
    <p:sldId id="265" r:id="rId19"/>
    <p:sldId id="271" r:id="rId20"/>
    <p:sldId id="260" r:id="rId21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7A9"/>
    <a:srgbClr val="254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DC7045-DB59-4425-B652-45197E9B204D}" v="48" dt="2025-06-25T21:10:02.6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6" autoAdjust="0"/>
    <p:restoredTop sz="80282" autoAdjust="0"/>
  </p:normalViewPr>
  <p:slideViewPr>
    <p:cSldViewPr>
      <p:cViewPr varScale="1">
        <p:scale>
          <a:sx n="93" d="100"/>
          <a:sy n="93" d="100"/>
        </p:scale>
        <p:origin x="212" y="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34"/>
    </p:cViewPr>
  </p:sorterViewPr>
  <p:notesViewPr>
    <p:cSldViewPr>
      <p:cViewPr varScale="1">
        <p:scale>
          <a:sx n="46" d="100"/>
          <a:sy n="46" d="100"/>
        </p:scale>
        <p:origin x="1872" y="4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Casuto" userId="7ee31f782ba687fc" providerId="LiveId" clId="{95DC7045-DB59-4425-B652-45197E9B204D}"/>
    <pc:docChg chg="custSel addSld delSld modSld modMainMaster">
      <pc:chgData name="David Casuto" userId="7ee31f782ba687fc" providerId="LiveId" clId="{95DC7045-DB59-4425-B652-45197E9B204D}" dt="2025-06-25T21:10:02.623" v="45" actId="120"/>
      <pc:docMkLst>
        <pc:docMk/>
      </pc:docMkLst>
      <pc:sldChg chg="modSp">
        <pc:chgData name="David Casuto" userId="7ee31f782ba687fc" providerId="LiveId" clId="{95DC7045-DB59-4425-B652-45197E9B204D}" dt="2025-06-25T21:09:45.037" v="44" actId="1076"/>
        <pc:sldMkLst>
          <pc:docMk/>
          <pc:sldMk cId="408638350" sldId="256"/>
        </pc:sldMkLst>
        <pc:picChg chg="mod">
          <ac:chgData name="David Casuto" userId="7ee31f782ba687fc" providerId="LiveId" clId="{95DC7045-DB59-4425-B652-45197E9B204D}" dt="2025-06-25T21:09:45.037" v="44" actId="1076"/>
          <ac:picMkLst>
            <pc:docMk/>
            <pc:sldMk cId="408638350" sldId="256"/>
            <ac:picMk id="3074" creationId="{00000000-0000-0000-0000-000000000000}"/>
          </ac:picMkLst>
        </pc:picChg>
      </pc:sldChg>
      <pc:sldChg chg="addSp delSp modSp mod chgLayout">
        <pc:chgData name="David Casuto" userId="7ee31f782ba687fc" providerId="LiveId" clId="{95DC7045-DB59-4425-B652-45197E9B204D}" dt="2025-06-24T14:58:11.868" v="25" actId="6264"/>
        <pc:sldMkLst>
          <pc:docMk/>
          <pc:sldMk cId="1745426690" sldId="257"/>
        </pc:sldMkLst>
        <pc:spChg chg="mod ord">
          <ac:chgData name="David Casuto" userId="7ee31f782ba687fc" providerId="LiveId" clId="{95DC7045-DB59-4425-B652-45197E9B204D}" dt="2025-06-24T14:58:11.868" v="25" actId="6264"/>
          <ac:spMkLst>
            <pc:docMk/>
            <pc:sldMk cId="1745426690" sldId="257"/>
            <ac:spMk id="2" creationId="{00000000-0000-0000-0000-000000000000}"/>
          </ac:spMkLst>
        </pc:spChg>
        <pc:spChg chg="add del mod">
          <ac:chgData name="David Casuto" userId="7ee31f782ba687fc" providerId="LiveId" clId="{95DC7045-DB59-4425-B652-45197E9B204D}" dt="2025-06-24T14:58:11.868" v="25" actId="6264"/>
          <ac:spMkLst>
            <pc:docMk/>
            <pc:sldMk cId="1745426690" sldId="257"/>
            <ac:spMk id="3" creationId="{28E94E5F-5F8A-30A0-A85A-4EDC2D4B4F4A}"/>
          </ac:spMkLst>
        </pc:spChg>
        <pc:spChg chg="del mod">
          <ac:chgData name="David Casuto" userId="7ee31f782ba687fc" providerId="LiveId" clId="{95DC7045-DB59-4425-B652-45197E9B204D}" dt="2025-06-24T14:58:11.868" v="25" actId="6264"/>
          <ac:spMkLst>
            <pc:docMk/>
            <pc:sldMk cId="1745426690" sldId="257"/>
            <ac:spMk id="4" creationId="{00000000-0000-0000-0000-000000000000}"/>
          </ac:spMkLst>
        </pc:spChg>
        <pc:spChg chg="add mod ord">
          <ac:chgData name="David Casuto" userId="7ee31f782ba687fc" providerId="LiveId" clId="{95DC7045-DB59-4425-B652-45197E9B204D}" dt="2025-06-24T14:58:11.868" v="25" actId="6264"/>
          <ac:spMkLst>
            <pc:docMk/>
            <pc:sldMk cId="1745426690" sldId="257"/>
            <ac:spMk id="5" creationId="{D55E560B-202F-ADBF-7D8F-83966F7291F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419253544" sldId="258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419253544" sldId="258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1419253544" sldId="258"/>
            <ac:spMk id="3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2861165098" sldId="259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2861165098" sldId="259"/>
            <ac:spMk id="2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2529331227" sldId="260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2529331227" sldId="260"/>
            <ac:spMk id="2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721452190" sldId="261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721452190" sldId="261"/>
            <ac:spMk id="2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2581261806" sldId="262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2581261806" sldId="262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2581261806" sldId="262"/>
            <ac:spMk id="5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6659717" sldId="263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6659717" sldId="263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16659717" sldId="263"/>
            <ac:spMk id="3" creationId="{AAD8B97E-DD71-42A3-BA0F-7D6F598DC62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997790718" sldId="264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997790718" sldId="264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997790718" sldId="264"/>
            <ac:spMk id="3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3293386407" sldId="265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3293386407" sldId="265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3293386407" sldId="265"/>
            <ac:spMk id="3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700413749" sldId="266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700413749" sldId="266"/>
            <ac:spMk id="2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27710827" sldId="267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27710827" sldId="267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127710827" sldId="267"/>
            <ac:spMk id="3" creationId="{422974E3-7EFE-419B-A750-2186D5EBD1FF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3377304019" sldId="268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3377304019" sldId="268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3377304019" sldId="268"/>
            <ac:spMk id="3" creationId="{CDC9FB99-1D51-42F9-8BA7-5727DE51CEDA}"/>
          </ac:spMkLst>
        </pc:spChg>
      </pc:sldChg>
      <pc:sldChg chg="modSp mod modClrScheme chgLayout">
        <pc:chgData name="David Casuto" userId="7ee31f782ba687fc" providerId="LiveId" clId="{95DC7045-DB59-4425-B652-45197E9B204D}" dt="2025-06-24T14:55:37.954" v="14" actId="700"/>
        <pc:sldMkLst>
          <pc:docMk/>
          <pc:sldMk cId="3677762170" sldId="270"/>
        </pc:sldMkLst>
        <pc:spChg chg="mod ord">
          <ac:chgData name="David Casuto" userId="7ee31f782ba687fc" providerId="LiveId" clId="{95DC7045-DB59-4425-B652-45197E9B204D}" dt="2025-06-24T14:55:37.954" v="14" actId="700"/>
          <ac:spMkLst>
            <pc:docMk/>
            <pc:sldMk cId="3677762170" sldId="270"/>
            <ac:spMk id="2" creationId="{00000000-0000-0000-0000-000000000000}"/>
          </ac:spMkLst>
        </pc:spChg>
        <pc:spChg chg="mod ord">
          <ac:chgData name="David Casuto" userId="7ee31f782ba687fc" providerId="LiveId" clId="{95DC7045-DB59-4425-B652-45197E9B204D}" dt="2025-06-24T14:55:37.954" v="14" actId="700"/>
          <ac:spMkLst>
            <pc:docMk/>
            <pc:sldMk cId="3677762170" sldId="270"/>
            <ac:spMk id="5" creationId="{00000000-0000-0000-0000-000000000000}"/>
          </ac:spMkLst>
        </pc:spChg>
        <pc:spChg chg="mod ord">
          <ac:chgData name="David Casuto" userId="7ee31f782ba687fc" providerId="LiveId" clId="{95DC7045-DB59-4425-B652-45197E9B204D}" dt="2025-06-24T14:55:37.954" v="14" actId="700"/>
          <ac:spMkLst>
            <pc:docMk/>
            <pc:sldMk cId="3677762170" sldId="270"/>
            <ac:spMk id="6" creationId="{00000000-0000-0000-0000-000000000000}"/>
          </ac:spMkLst>
        </pc:spChg>
        <pc:spChg chg="mod ord">
          <ac:chgData name="David Casuto" userId="7ee31f782ba687fc" providerId="LiveId" clId="{95DC7045-DB59-4425-B652-45197E9B204D}" dt="2025-06-24T14:55:37.954" v="14" actId="700"/>
          <ac:spMkLst>
            <pc:docMk/>
            <pc:sldMk cId="3677762170" sldId="270"/>
            <ac:spMk id="7" creationId="{00000000-0000-0000-0000-000000000000}"/>
          </ac:spMkLst>
        </pc:spChg>
        <pc:spChg chg="mod ord">
          <ac:chgData name="David Casuto" userId="7ee31f782ba687fc" providerId="LiveId" clId="{95DC7045-DB59-4425-B652-45197E9B204D}" dt="2025-06-24T14:55:37.954" v="14" actId="700"/>
          <ac:spMkLst>
            <pc:docMk/>
            <pc:sldMk cId="3677762170" sldId="270"/>
            <ac:spMk id="8" creationId="{00000000-0000-0000-0000-000000000000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2842881724" sldId="271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2842881724" sldId="271"/>
            <ac:spMk id="2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2842881724" sldId="271"/>
            <ac:spMk id="6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2842881724" sldId="271"/>
            <ac:spMk id="7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2842881724" sldId="271"/>
            <ac:spMk id="16" creationId="{00000000-0000-0000-0000-000000000000}"/>
          </ac:spMkLst>
        </pc:spChg>
      </pc:sldChg>
      <pc:sldChg chg="addSp delSp modSp mod chgLayout">
        <pc:chgData name="David Casuto" userId="7ee31f782ba687fc" providerId="LiveId" clId="{95DC7045-DB59-4425-B652-45197E9B204D}" dt="2025-06-24T14:58:43.323" v="29" actId="1076"/>
        <pc:sldMkLst>
          <pc:docMk/>
          <pc:sldMk cId="4068000962" sldId="272"/>
        </pc:sldMkLst>
        <pc:spChg chg="add del mod">
          <ac:chgData name="David Casuto" userId="7ee31f782ba687fc" providerId="LiveId" clId="{95DC7045-DB59-4425-B652-45197E9B204D}" dt="2025-06-24T14:58:16.574" v="26" actId="6264"/>
          <ac:spMkLst>
            <pc:docMk/>
            <pc:sldMk cId="4068000962" sldId="272"/>
            <ac:spMk id="2" creationId="{BDF5866E-8597-1764-CD45-AE2C617B0607}"/>
          </ac:spMkLst>
        </pc:spChg>
        <pc:spChg chg="add del mod ord">
          <ac:chgData name="David Casuto" userId="7ee31f782ba687fc" providerId="LiveId" clId="{95DC7045-DB59-4425-B652-45197E9B204D}" dt="2025-06-24T14:58:34.713" v="27" actId="6264"/>
          <ac:spMkLst>
            <pc:docMk/>
            <pc:sldMk cId="4068000962" sldId="272"/>
            <ac:spMk id="3" creationId="{C3AD42CC-7D21-A45A-D95C-419B764CD9C6}"/>
          </ac:spMkLst>
        </pc:spChg>
        <pc:spChg chg="add del mod">
          <ac:chgData name="David Casuto" userId="7ee31f782ba687fc" providerId="LiveId" clId="{95DC7045-DB59-4425-B652-45197E9B204D}" dt="2025-06-24T14:58:34.713" v="27" actId="6264"/>
          <ac:spMkLst>
            <pc:docMk/>
            <pc:sldMk cId="4068000962" sldId="272"/>
            <ac:spMk id="5" creationId="{94A977C6-5D7C-7A74-292B-86113E54181C}"/>
          </ac:spMkLst>
        </pc:spChg>
        <pc:spChg chg="add del mod ord">
          <ac:chgData name="David Casuto" userId="7ee31f782ba687fc" providerId="LiveId" clId="{95DC7045-DB59-4425-B652-45197E9B204D}" dt="2025-06-24T14:58:37.555" v="28" actId="6264"/>
          <ac:spMkLst>
            <pc:docMk/>
            <pc:sldMk cId="4068000962" sldId="272"/>
            <ac:spMk id="6" creationId="{8316F033-6FB2-E3DA-9756-D34F1420995E}"/>
          </ac:spMkLst>
        </pc:spChg>
        <pc:spChg chg="mod ord">
          <ac:chgData name="David Casuto" userId="7ee31f782ba687fc" providerId="LiveId" clId="{95DC7045-DB59-4425-B652-45197E9B204D}" dt="2025-06-24T14:58:37.555" v="28" actId="6264"/>
          <ac:spMkLst>
            <pc:docMk/>
            <pc:sldMk cId="4068000962" sldId="272"/>
            <ac:spMk id="7" creationId="{00000000-0000-0000-0000-000000000000}"/>
          </ac:spMkLst>
        </pc:spChg>
        <pc:spChg chg="del mod">
          <ac:chgData name="David Casuto" userId="7ee31f782ba687fc" providerId="LiveId" clId="{95DC7045-DB59-4425-B652-45197E9B204D}" dt="2025-06-24T14:58:16.574" v="26" actId="6264"/>
          <ac:spMkLst>
            <pc:docMk/>
            <pc:sldMk cId="4068000962" sldId="272"/>
            <ac:spMk id="8" creationId="{00000000-0000-0000-0000-000000000000}"/>
          </ac:spMkLst>
        </pc:spChg>
        <pc:spChg chg="add del mod">
          <ac:chgData name="David Casuto" userId="7ee31f782ba687fc" providerId="LiveId" clId="{95DC7045-DB59-4425-B652-45197E9B204D}" dt="2025-06-24T14:58:37.555" v="28" actId="6264"/>
          <ac:spMkLst>
            <pc:docMk/>
            <pc:sldMk cId="4068000962" sldId="272"/>
            <ac:spMk id="9" creationId="{B0B8204C-858E-5A49-74B1-A1E9AB267374}"/>
          </ac:spMkLst>
        </pc:spChg>
        <pc:spChg chg="add mod ord">
          <ac:chgData name="David Casuto" userId="7ee31f782ba687fc" providerId="LiveId" clId="{95DC7045-DB59-4425-B652-45197E9B204D}" dt="2025-06-24T14:58:37.555" v="28" actId="6264"/>
          <ac:spMkLst>
            <pc:docMk/>
            <pc:sldMk cId="4068000962" sldId="272"/>
            <ac:spMk id="10" creationId="{F338555F-0336-6932-049C-CDDD7E9DE494}"/>
          </ac:spMkLst>
        </pc:spChg>
        <pc:picChg chg="mod">
          <ac:chgData name="David Casuto" userId="7ee31f782ba687fc" providerId="LiveId" clId="{95DC7045-DB59-4425-B652-45197E9B204D}" dt="2025-06-24T14:58:43.323" v="29" actId="1076"/>
          <ac:picMkLst>
            <pc:docMk/>
            <pc:sldMk cId="4068000962" sldId="272"/>
            <ac:picMk id="4" creationId="{00000000-0000-0000-0000-000000000000}"/>
          </ac:picMkLst>
        </pc:pic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447867597" sldId="273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447867597" sldId="273"/>
            <ac:spMk id="4" creationId="{00000000-0000-0000-0000-000000000000}"/>
          </ac:spMkLst>
        </pc:spChg>
        <pc:spChg chg="mod">
          <ac:chgData name="David Casuto" userId="7ee31f782ba687fc" providerId="LiveId" clId="{95DC7045-DB59-4425-B652-45197E9B204D}" dt="2025-06-24T14:42:15.476" v="5"/>
          <ac:spMkLst>
            <pc:docMk/>
            <pc:sldMk cId="447867597" sldId="273"/>
            <ac:spMk id="6" creationId="{00000000-0000-0000-0000-000000000000}"/>
          </ac:spMkLst>
        </pc:spChg>
        <pc:picChg chg="mod">
          <ac:chgData name="David Casuto" userId="7ee31f782ba687fc" providerId="LiveId" clId="{95DC7045-DB59-4425-B652-45197E9B204D}" dt="2025-06-24T14:42:15.476" v="5"/>
          <ac:picMkLst>
            <pc:docMk/>
            <pc:sldMk cId="447867597" sldId="273"/>
            <ac:picMk id="2051" creationId="{00000000-0000-0000-0000-000000000000}"/>
          </ac:picMkLst>
        </pc:pic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2023424868" sldId="274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2023424868" sldId="274"/>
            <ac:spMk id="2" creationId="{00133C04-F9A8-4DE6-A749-B4A64459CB94}"/>
          </ac:spMkLst>
        </pc:spChg>
      </pc:sldChg>
      <pc:sldChg chg="modSp">
        <pc:chgData name="David Casuto" userId="7ee31f782ba687fc" providerId="LiveId" clId="{95DC7045-DB59-4425-B652-45197E9B204D}" dt="2025-06-24T14:42:15.476" v="5"/>
        <pc:sldMkLst>
          <pc:docMk/>
          <pc:sldMk cId="1648289332" sldId="275"/>
        </pc:sldMkLst>
        <pc:spChg chg="mod">
          <ac:chgData name="David Casuto" userId="7ee31f782ba687fc" providerId="LiveId" clId="{95DC7045-DB59-4425-B652-45197E9B204D}" dt="2025-06-24T14:42:15.476" v="5"/>
          <ac:spMkLst>
            <pc:docMk/>
            <pc:sldMk cId="1648289332" sldId="275"/>
            <ac:spMk id="6" creationId="{00000000-0000-0000-0000-000000000000}"/>
          </ac:spMkLst>
        </pc:spChg>
      </pc:sldChg>
      <pc:sldChg chg="modSp mod modClrScheme chgLayout">
        <pc:chgData name="David Casuto" userId="7ee31f782ba687fc" providerId="LiveId" clId="{95DC7045-DB59-4425-B652-45197E9B204D}" dt="2025-06-24T14:55:22.390" v="13" actId="700"/>
        <pc:sldMkLst>
          <pc:docMk/>
          <pc:sldMk cId="3208019007" sldId="277"/>
        </pc:sldMkLst>
        <pc:spChg chg="mod ord">
          <ac:chgData name="David Casuto" userId="7ee31f782ba687fc" providerId="LiveId" clId="{95DC7045-DB59-4425-B652-45197E9B204D}" dt="2025-06-24T14:55:22.390" v="13" actId="700"/>
          <ac:spMkLst>
            <pc:docMk/>
            <pc:sldMk cId="3208019007" sldId="277"/>
            <ac:spMk id="2" creationId="{0160F904-D79D-4B84-A6B2-2EDED0FADAC1}"/>
          </ac:spMkLst>
        </pc:spChg>
        <pc:spChg chg="mod ord">
          <ac:chgData name="David Casuto" userId="7ee31f782ba687fc" providerId="LiveId" clId="{95DC7045-DB59-4425-B652-45197E9B204D}" dt="2025-06-24T14:55:22.390" v="13" actId="700"/>
          <ac:spMkLst>
            <pc:docMk/>
            <pc:sldMk cId="3208019007" sldId="277"/>
            <ac:spMk id="3" creationId="{E80D5250-986E-4B42-90F7-D93364E3E605}"/>
          </ac:spMkLst>
        </pc:spChg>
        <pc:picChg chg="mod ord">
          <ac:chgData name="David Casuto" userId="7ee31f782ba687fc" providerId="LiveId" clId="{95DC7045-DB59-4425-B652-45197E9B204D}" dt="2025-06-24T14:55:22.390" v="13" actId="700"/>
          <ac:picMkLst>
            <pc:docMk/>
            <pc:sldMk cId="3208019007" sldId="277"/>
            <ac:picMk id="7" creationId="{73CE71BF-6DA6-4469-BE24-6E8A310406C5}"/>
          </ac:picMkLst>
        </pc:picChg>
        <pc:picChg chg="mod ord">
          <ac:chgData name="David Casuto" userId="7ee31f782ba687fc" providerId="LiveId" clId="{95DC7045-DB59-4425-B652-45197E9B204D}" dt="2025-06-24T14:55:22.390" v="13" actId="700"/>
          <ac:picMkLst>
            <pc:docMk/>
            <pc:sldMk cId="3208019007" sldId="277"/>
            <ac:picMk id="9" creationId="{3E37E852-DCDC-4971-9C8E-3344B24564E8}"/>
          </ac:picMkLst>
        </pc:picChg>
      </pc:sldChg>
      <pc:sldChg chg="new del">
        <pc:chgData name="David Casuto" userId="7ee31f782ba687fc" providerId="LiveId" clId="{95DC7045-DB59-4425-B652-45197E9B204D}" dt="2025-06-25T21:09:00.360" v="43" actId="47"/>
        <pc:sldMkLst>
          <pc:docMk/>
          <pc:sldMk cId="1640951952" sldId="278"/>
        </pc:sldMkLst>
      </pc:sldChg>
      <pc:sldMasterChg chg="modSp setBg modSldLayout">
        <pc:chgData name="David Casuto" userId="7ee31f782ba687fc" providerId="LiveId" clId="{95DC7045-DB59-4425-B652-45197E9B204D}" dt="2025-06-25T21:10:02.623" v="45" actId="120"/>
        <pc:sldMasterMkLst>
          <pc:docMk/>
          <pc:sldMasterMk cId="0" sldId="2147483660"/>
        </pc:sldMasterMkLst>
        <pc:spChg chg="mod">
          <ac:chgData name="David Casuto" userId="7ee31f782ba687fc" providerId="LiveId" clId="{95DC7045-DB59-4425-B652-45197E9B204D}" dt="2025-06-25T21:10:02.623" v="45" actId="120"/>
          <ac:spMkLst>
            <pc:docMk/>
            <pc:sldMasterMk cId="0" sldId="2147483660"/>
            <ac:spMk id="1028" creationId="{00000000-0000-0000-0000-000000000000}"/>
          </ac:spMkLst>
        </pc:spChg>
        <pc:picChg chg="mod">
          <ac:chgData name="David Casuto" userId="7ee31f782ba687fc" providerId="LiveId" clId="{95DC7045-DB59-4425-B652-45197E9B204D}" dt="2025-06-24T15:00:11.650" v="37" actId="14100"/>
          <ac:picMkLst>
            <pc:docMk/>
            <pc:sldMasterMk cId="0" sldId="2147483660"/>
            <ac:picMk id="1034" creationId="{00000000-0000-0000-0000-000000000000}"/>
          </ac:picMkLst>
        </pc:picChg>
        <pc:sldLayoutChg chg="setBg">
          <pc:chgData name="David Casuto" userId="7ee31f782ba687fc" providerId="LiveId" clId="{95DC7045-DB59-4425-B652-45197E9B204D}" dt="2025-06-25T21:08:52.938" v="42"/>
          <pc:sldLayoutMkLst>
            <pc:docMk/>
            <pc:sldMasterMk cId="0" sldId="2147483660"/>
            <pc:sldLayoutMk cId="1593789236" sldId="2147483661"/>
          </pc:sldLayoutMkLst>
        </pc:sldLayoutChg>
        <pc:sldLayoutChg chg="modSp">
          <pc:chgData name="David Casuto" userId="7ee31f782ba687fc" providerId="LiveId" clId="{95DC7045-DB59-4425-B652-45197E9B204D}" dt="2025-06-24T14:54:07.442" v="12" actId="404"/>
          <pc:sldLayoutMkLst>
            <pc:docMk/>
            <pc:sldMasterMk cId="0" sldId="2147483660"/>
            <pc:sldLayoutMk cId="3464197974" sldId="2147483662"/>
          </pc:sldLayoutMkLst>
          <pc:spChg chg="mod">
            <ac:chgData name="David Casuto" userId="7ee31f782ba687fc" providerId="LiveId" clId="{95DC7045-DB59-4425-B652-45197E9B204D}" dt="2025-06-24T14:54:07.442" v="12" actId="404"/>
            <ac:spMkLst>
              <pc:docMk/>
              <pc:sldMasterMk cId="0" sldId="2147483660"/>
              <pc:sldLayoutMk cId="3464197974" sldId="2147483662"/>
              <ac:spMk id="2" creationId="{00000000-0000-0000-0000-000000000000}"/>
            </ac:spMkLst>
          </pc:spChg>
        </pc:sldLayoutChg>
        <pc:sldLayoutChg chg="modSp setBg">
          <pc:chgData name="David Casuto" userId="7ee31f782ba687fc" providerId="LiveId" clId="{95DC7045-DB59-4425-B652-45197E9B204D}" dt="2025-06-25T21:08:52.938" v="42"/>
          <pc:sldLayoutMkLst>
            <pc:docMk/>
            <pc:sldMasterMk cId="0" sldId="2147483660"/>
            <pc:sldLayoutMk cId="1421076605" sldId="2147483663"/>
          </pc:sldLayoutMkLst>
          <pc:spChg chg="mod">
            <ac:chgData name="David Casuto" userId="7ee31f782ba687fc" providerId="LiveId" clId="{95DC7045-DB59-4425-B652-45197E9B204D}" dt="2025-06-24T14:58:59.058" v="35" actId="120"/>
            <ac:spMkLst>
              <pc:docMk/>
              <pc:sldMasterMk cId="0" sldId="2147483660"/>
              <pc:sldLayoutMk cId="1421076605" sldId="2147483663"/>
              <ac:spMk id="2" creationId="{00000000-0000-0000-0000-000000000000}"/>
            </ac:spMkLst>
          </pc:spChg>
          <pc:spChg chg="mod">
            <ac:chgData name="David Casuto" userId="7ee31f782ba687fc" providerId="LiveId" clId="{95DC7045-DB59-4425-B652-45197E9B204D}" dt="2025-06-24T14:57:39.024" v="24" actId="1076"/>
            <ac:spMkLst>
              <pc:docMk/>
              <pc:sldMasterMk cId="0" sldId="2147483660"/>
              <pc:sldLayoutMk cId="1421076605" sldId="2147483663"/>
              <ac:spMk id="3" creationId="{00000000-0000-0000-0000-000000000000}"/>
            </ac:spMkLst>
          </pc:spChg>
        </pc:sldLayoutChg>
      </pc:sldMasterChg>
      <pc:sldMasterChg chg="addSp modTransition modSldLayout">
        <pc:chgData name="David Casuto" userId="7ee31f782ba687fc" providerId="LiveId" clId="{95DC7045-DB59-4425-B652-45197E9B204D}" dt="2025-06-24T14:42:15.476" v="5"/>
        <pc:sldMasterMkLst>
          <pc:docMk/>
          <pc:sldMasterMk cId="799915665" sldId="2147483673"/>
        </pc:sldMasterMkLst>
        <pc:picChg chg="add">
          <ac:chgData name="David Casuto" userId="7ee31f782ba687fc" providerId="LiveId" clId="{95DC7045-DB59-4425-B652-45197E9B204D}" dt="2025-06-24T14:42:04.504" v="4"/>
          <ac:picMkLst>
            <pc:docMk/>
            <pc:sldMasterMk cId="799915665" sldId="2147483673"/>
            <ac:picMk id="8" creationId="{19243BEC-928D-ED68-4D4B-FDFA20A05C8A}"/>
          </ac:picMkLst>
        </pc:pic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3585447160" sldId="2147483674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290628067" sldId="2147483675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544613971" sldId="2147483676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102205414" sldId="2147483677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285874999" sldId="2147483678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2655877527" sldId="2147483679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2596023081" sldId="2147483680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200553238" sldId="2147483681"/>
          </pc:sldLayoutMkLst>
        </pc:sldLayoutChg>
        <pc:sldLayoutChg chg="modTransition">
          <pc:chgData name="David Casuto" userId="7ee31f782ba687fc" providerId="LiveId" clId="{95DC7045-DB59-4425-B652-45197E9B204D}" dt="2025-06-24T14:42:15.476" v="5"/>
          <pc:sldLayoutMkLst>
            <pc:docMk/>
            <pc:sldMasterMk cId="799915665" sldId="2147483673"/>
            <pc:sldLayoutMk cId="1018385791" sldId="2147483682"/>
          </pc:sldLayoutMkLst>
        </pc:sldLayoutChg>
      </pc:sldMasterChg>
      <pc:sldMasterChg chg="addSp modTransition modSldLayout">
        <pc:chgData name="David Casuto" userId="7ee31f782ba687fc" providerId="LiveId" clId="{95DC7045-DB59-4425-B652-45197E9B204D}" dt="2025-06-24T14:41:43.264" v="3"/>
        <pc:sldMasterMkLst>
          <pc:docMk/>
          <pc:sldMasterMk cId="1260486772" sldId="2147483673"/>
        </pc:sldMasterMkLst>
        <pc:picChg chg="add">
          <ac:chgData name="David Casuto" userId="7ee31f782ba687fc" providerId="LiveId" clId="{95DC7045-DB59-4425-B652-45197E9B204D}" dt="2025-06-24T14:41:37.635" v="2"/>
          <ac:picMkLst>
            <pc:docMk/>
            <pc:sldMasterMk cId="1260486772" sldId="2147483673"/>
            <ac:picMk id="11" creationId="{2749BDE6-D8DB-CD1B-CC64-AFAC82623793}"/>
          </ac:picMkLst>
        </pc:pic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2698190485" sldId="2147483674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3428799622" sldId="2147483675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3321900247" sldId="2147483676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1372137866" sldId="2147483677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3354886515" sldId="2147483678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3923475126" sldId="2147483679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1131042099" sldId="2147483680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4072125113" sldId="2147483681"/>
          </pc:sldLayoutMkLst>
        </pc:sldLayoutChg>
        <pc:sldLayoutChg chg="modTransition">
          <pc:chgData name="David Casuto" userId="7ee31f782ba687fc" providerId="LiveId" clId="{95DC7045-DB59-4425-B652-45197E9B204D}" dt="2025-06-24T14:41:43.264" v="3"/>
          <pc:sldLayoutMkLst>
            <pc:docMk/>
            <pc:sldMasterMk cId="1260486772" sldId="2147483673"/>
            <pc:sldLayoutMk cId="2012533159" sldId="2147483682"/>
          </pc:sldLayoutMkLst>
        </pc:sldLayoutChg>
      </pc:sldMasterChg>
      <pc:sldMasterChg chg="addSp modTransition modSldLayout">
        <pc:chgData name="David Casuto" userId="7ee31f782ba687fc" providerId="LiveId" clId="{95DC7045-DB59-4425-B652-45197E9B204D}" dt="2025-06-24T14:41:34.411" v="1"/>
        <pc:sldMasterMkLst>
          <pc:docMk/>
          <pc:sldMasterMk cId="2411492249" sldId="2147483673"/>
        </pc:sldMasterMkLst>
        <pc:picChg chg="add">
          <ac:chgData name="David Casuto" userId="7ee31f782ba687fc" providerId="LiveId" clId="{95DC7045-DB59-4425-B652-45197E9B204D}" dt="2025-06-24T14:41:29.939" v="0"/>
          <ac:picMkLst>
            <pc:docMk/>
            <pc:sldMasterMk cId="2411492249" sldId="2147483673"/>
            <ac:picMk id="8" creationId="{A501B320-498E-808E-0656-F6FFAB334EF6}"/>
          </ac:picMkLst>
        </pc:pic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1275744460" sldId="2147483674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3594492335" sldId="2147483675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1663286982" sldId="2147483676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807485606" sldId="2147483677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570148005" sldId="2147483678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768842838" sldId="2147483679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3715396043" sldId="2147483680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1116402403" sldId="2147483681"/>
          </pc:sldLayoutMkLst>
        </pc:sldLayoutChg>
        <pc:sldLayoutChg chg="modTransition">
          <pc:chgData name="David Casuto" userId="7ee31f782ba687fc" providerId="LiveId" clId="{95DC7045-DB59-4425-B652-45197E9B204D}" dt="2025-06-24T14:41:34.411" v="1"/>
          <pc:sldLayoutMkLst>
            <pc:docMk/>
            <pc:sldMasterMk cId="2411492249" sldId="2147483673"/>
            <pc:sldLayoutMk cId="613337690" sldId="2147483682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284DB8-C745-4FB9-9039-AD1D82833950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0_3" csCatId="mainScheme" phldr="1"/>
      <dgm:spPr/>
    </dgm:pt>
    <dgm:pt modelId="{9C4DB5AA-3ECD-4DBE-9EFD-122658762A65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Enjoy!</a:t>
          </a:r>
        </a:p>
      </dgm:t>
    </dgm:pt>
    <dgm:pt modelId="{7254CBFC-8899-4479-8515-53C38E8A4893}" type="parTrans" cxnId="{48258D9E-556F-4456-BD1F-C9DBBD46AF25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02A43165-E8B1-40FA-B33C-F14C1D23567E}" type="sibTrans" cxnId="{48258D9E-556F-4456-BD1F-C9DBBD46AF25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BABEF604-44EB-4861-AFD3-068CA276805D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Our Farm</a:t>
          </a:r>
        </a:p>
      </dgm:t>
    </dgm:pt>
    <dgm:pt modelId="{EF7595AA-EB0D-4367-8F1D-BF6DBD9F1F87}" type="parTrans" cxnId="{890B5AA5-11B4-4A0E-90D9-EB86CBF4376E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F85E5429-4CDE-48C1-B9C5-019CA6DBF295}" type="sibTrans" cxnId="{890B5AA5-11B4-4A0E-90D9-EB86CBF4376E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49914EA6-9D19-4BF7-B9FD-51B135D93925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Product Line</a:t>
          </a:r>
        </a:p>
      </dgm:t>
    </dgm:pt>
    <dgm:pt modelId="{5C61D631-D585-4A28-A49F-1FF911A10A46}" type="parTrans" cxnId="{0A3C6B0B-F459-4A39-9D4E-C34784ABE1C0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84967A71-F508-4C9B-BA83-90A53E8766AF}" type="sibTrans" cxnId="{0A3C6B0B-F459-4A39-9D4E-C34784ABE1C0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6EC5407F-EC9C-4010-85C4-85CC5FE177D3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Fresh</a:t>
          </a:r>
        </a:p>
      </dgm:t>
    </dgm:pt>
    <dgm:pt modelId="{B87AF393-1CDF-459F-995B-7F0030A244D8}" type="parTrans" cxnId="{9B61FC55-939F-4AD9-A78F-436A2CF2E82A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3193A05E-8697-4057-989F-C113D4A55C13}" type="sibTrans" cxnId="{9B61FC55-939F-4AD9-A78F-436A2CF2E82A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2D3AACB2-D416-4322-9266-F55EA85DD541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Safety First</a:t>
          </a:r>
        </a:p>
      </dgm:t>
    </dgm:pt>
    <dgm:pt modelId="{61B48477-36BA-4763-9DE3-EE32A743FB3D}" type="parTrans" cxnId="{DBC6AE7C-E1A4-4F7D-BC1B-1ED050B3A204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57FD97DA-9396-4151-8558-C524C7EEE096}" type="sibTrans" cxnId="{DBC6AE7C-E1A4-4F7D-BC1B-1ED050B3A204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163BDB66-8EDA-42DB-BC81-8BFD23CFCF2F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Ready for </a:t>
          </a:r>
          <a:r>
            <a:rPr lang="en-US" sz="1800" b="1" dirty="0" err="1">
              <a:latin typeface="+mj-lt"/>
            </a:rPr>
            <a:t>Pickin</a:t>
          </a:r>
          <a:r>
            <a:rPr lang="en-US" sz="1800" b="1" dirty="0">
              <a:latin typeface="+mj-lt"/>
            </a:rPr>
            <a:t>’</a:t>
          </a:r>
        </a:p>
      </dgm:t>
    </dgm:pt>
    <dgm:pt modelId="{88502524-5ACD-4379-A064-FD4399141E02}" type="parTrans" cxnId="{BA1267E7-2E41-43D9-99FF-DAF9DCB388C1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FF06AA61-6719-450E-AD47-82276924973C}" type="sibTrans" cxnId="{BA1267E7-2E41-43D9-99FF-DAF9DCB388C1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F188DD97-83BF-4E79-9CA6-2170DFAE9E16}">
      <dgm:prSet phldrT="[Text]" custT="1"/>
      <dgm:spPr/>
      <dgm:t>
        <a:bodyPr/>
        <a:lstStyle/>
        <a:p>
          <a:r>
            <a:rPr lang="en-US" sz="1800" b="1" dirty="0">
              <a:latin typeface="+mj-lt"/>
            </a:rPr>
            <a:t>Extraction</a:t>
          </a:r>
        </a:p>
      </dgm:t>
    </dgm:pt>
    <dgm:pt modelId="{44C85864-6874-435E-94D6-160D0FB8D0DC}" type="parTrans" cxnId="{84D696D5-071B-4327-86BD-6C3FFD3235D1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3BB7D15C-9323-4DDB-855F-74DFF12880A7}" type="sibTrans" cxnId="{84D696D5-071B-4327-86BD-6C3FFD3235D1}">
      <dgm:prSet/>
      <dgm:spPr/>
      <dgm:t>
        <a:bodyPr/>
        <a:lstStyle/>
        <a:p>
          <a:endParaRPr lang="en-US" sz="4000" b="1">
            <a:latin typeface="+mj-lt"/>
          </a:endParaRPr>
        </a:p>
      </dgm:t>
    </dgm:pt>
    <dgm:pt modelId="{80634B16-D00F-4660-B0BE-EE4D4FC22F68}" type="pres">
      <dgm:prSet presAssocID="{6A284DB8-C745-4FB9-9039-AD1D82833950}" presName="Name0" presStyleCnt="0">
        <dgm:presLayoutVars>
          <dgm:dir/>
          <dgm:resizeHandles/>
        </dgm:presLayoutVars>
      </dgm:prSet>
      <dgm:spPr/>
    </dgm:pt>
    <dgm:pt modelId="{DCBC6F53-0A9B-4095-AF18-48A3D7032DE0}" type="pres">
      <dgm:prSet presAssocID="{BABEF604-44EB-4861-AFD3-068CA276805D}" presName="composite" presStyleCnt="0"/>
      <dgm:spPr/>
    </dgm:pt>
    <dgm:pt modelId="{B464711D-11BA-490D-9003-20C4334C3167}" type="pres">
      <dgm:prSet presAssocID="{BABEF604-44EB-4861-AFD3-068CA276805D}" presName="rect1" presStyleLbl="b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155E112E-F03A-450D-861F-E7DB006AB417}" type="pres">
      <dgm:prSet presAssocID="{BABEF604-44EB-4861-AFD3-068CA276805D}" presName="rect2" presStyleLbl="node1" presStyleIdx="0" presStyleCnt="7" custScaleX="159138">
        <dgm:presLayoutVars>
          <dgm:bulletEnabled val="1"/>
        </dgm:presLayoutVars>
      </dgm:prSet>
      <dgm:spPr/>
    </dgm:pt>
    <dgm:pt modelId="{B20B08DF-9B11-4B61-B54D-849C533A9173}" type="pres">
      <dgm:prSet presAssocID="{F85E5429-4CDE-48C1-B9C5-019CA6DBF295}" presName="sibTrans" presStyleCnt="0"/>
      <dgm:spPr/>
    </dgm:pt>
    <dgm:pt modelId="{62DF2605-946E-41F8-862E-BED23F639447}" type="pres">
      <dgm:prSet presAssocID="{163BDB66-8EDA-42DB-BC81-8BFD23CFCF2F}" presName="composite" presStyleCnt="0"/>
      <dgm:spPr/>
    </dgm:pt>
    <dgm:pt modelId="{B5538874-2709-41D8-97C6-42CB2EC73683}" type="pres">
      <dgm:prSet presAssocID="{163BDB66-8EDA-42DB-BC81-8BFD23CFCF2F}" presName="rect1" presStyleLbl="bgImgPlace1" presStyleIdx="1" presStyleCnt="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</dgm:pt>
    <dgm:pt modelId="{91338B2C-1C20-4C7C-AAB4-C5CA4864CEC9}" type="pres">
      <dgm:prSet presAssocID="{163BDB66-8EDA-42DB-BC81-8BFD23CFCF2F}" presName="rect2" presStyleLbl="node1" presStyleIdx="1" presStyleCnt="7" custScaleX="159138">
        <dgm:presLayoutVars>
          <dgm:bulletEnabled val="1"/>
        </dgm:presLayoutVars>
      </dgm:prSet>
      <dgm:spPr/>
    </dgm:pt>
    <dgm:pt modelId="{E45609FE-8A49-4DCB-A5D0-F7E9D7713238}" type="pres">
      <dgm:prSet presAssocID="{FF06AA61-6719-450E-AD47-82276924973C}" presName="sibTrans" presStyleCnt="0"/>
      <dgm:spPr/>
    </dgm:pt>
    <dgm:pt modelId="{72964811-D4B1-466A-86D2-6B706D392418}" type="pres">
      <dgm:prSet presAssocID="{6EC5407F-EC9C-4010-85C4-85CC5FE177D3}" presName="composite" presStyleCnt="0"/>
      <dgm:spPr/>
    </dgm:pt>
    <dgm:pt modelId="{EC14D8F4-9971-4D09-8A56-1EC645A05F7B}" type="pres">
      <dgm:prSet presAssocID="{6EC5407F-EC9C-4010-85C4-85CC5FE177D3}" presName="rect1" presStyleLbl="bgImgPlace1" presStyleIdx="2" presStyleCnt="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3AC2852C-E9B2-4A78-B08B-4207EA83F25F}" type="pres">
      <dgm:prSet presAssocID="{6EC5407F-EC9C-4010-85C4-85CC5FE177D3}" presName="rect2" presStyleLbl="node1" presStyleIdx="2" presStyleCnt="7" custScaleX="159138">
        <dgm:presLayoutVars>
          <dgm:bulletEnabled val="1"/>
        </dgm:presLayoutVars>
      </dgm:prSet>
      <dgm:spPr/>
    </dgm:pt>
    <dgm:pt modelId="{A9E102AB-91C7-4AB9-B1A5-8883C4E90AAE}" type="pres">
      <dgm:prSet presAssocID="{3193A05E-8697-4057-989F-C113D4A55C13}" presName="sibTrans" presStyleCnt="0"/>
      <dgm:spPr/>
    </dgm:pt>
    <dgm:pt modelId="{53CE29D2-6BA4-4B38-9837-77748538FA6F}" type="pres">
      <dgm:prSet presAssocID="{F188DD97-83BF-4E79-9CA6-2170DFAE9E16}" presName="composite" presStyleCnt="0"/>
      <dgm:spPr/>
    </dgm:pt>
    <dgm:pt modelId="{30AB1344-4122-475E-BD46-AC90B3844C18}" type="pres">
      <dgm:prSet presAssocID="{F188DD97-83BF-4E79-9CA6-2170DFAE9E16}" presName="rect1" presStyleLbl="bgImgPlace1" presStyleIdx="3" presStyleCnt="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</dgm:pt>
    <dgm:pt modelId="{0E472939-8A55-4B33-A047-62A16033A205}" type="pres">
      <dgm:prSet presAssocID="{F188DD97-83BF-4E79-9CA6-2170DFAE9E16}" presName="rect2" presStyleLbl="node1" presStyleIdx="3" presStyleCnt="7" custScaleX="159138">
        <dgm:presLayoutVars>
          <dgm:bulletEnabled val="1"/>
        </dgm:presLayoutVars>
      </dgm:prSet>
      <dgm:spPr/>
    </dgm:pt>
    <dgm:pt modelId="{B1754236-B37F-4B21-B049-C43F73B2144A}" type="pres">
      <dgm:prSet presAssocID="{3BB7D15C-9323-4DDB-855F-74DFF12880A7}" presName="sibTrans" presStyleCnt="0"/>
      <dgm:spPr/>
    </dgm:pt>
    <dgm:pt modelId="{970A2207-6E32-4899-92AC-6AB4DBB1B158}" type="pres">
      <dgm:prSet presAssocID="{2D3AACB2-D416-4322-9266-F55EA85DD541}" presName="composite" presStyleCnt="0"/>
      <dgm:spPr/>
    </dgm:pt>
    <dgm:pt modelId="{4604FEDD-464A-4F49-BBCE-57F38EF7323B}" type="pres">
      <dgm:prSet presAssocID="{2D3AACB2-D416-4322-9266-F55EA85DD541}" presName="rect1" presStyleLbl="bgImgPlace1" presStyleIdx="4" presStyleCnt="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</dgm:pt>
    <dgm:pt modelId="{035A317D-B6C7-4CA3-9C4C-1E8790E71FF4}" type="pres">
      <dgm:prSet presAssocID="{2D3AACB2-D416-4322-9266-F55EA85DD541}" presName="rect2" presStyleLbl="node1" presStyleIdx="4" presStyleCnt="7" custScaleX="159138">
        <dgm:presLayoutVars>
          <dgm:bulletEnabled val="1"/>
        </dgm:presLayoutVars>
      </dgm:prSet>
      <dgm:spPr/>
    </dgm:pt>
    <dgm:pt modelId="{B2BD7D3B-3077-4990-A44A-2EA115535B80}" type="pres">
      <dgm:prSet presAssocID="{57FD97DA-9396-4151-8558-C524C7EEE096}" presName="sibTrans" presStyleCnt="0"/>
      <dgm:spPr/>
    </dgm:pt>
    <dgm:pt modelId="{80014B79-FBF1-4169-BA6D-351707FD7C26}" type="pres">
      <dgm:prSet presAssocID="{49914EA6-9D19-4BF7-B9FD-51B135D93925}" presName="composite" presStyleCnt="0"/>
      <dgm:spPr/>
    </dgm:pt>
    <dgm:pt modelId="{E0DFC124-A3E4-4647-8FC0-BB0CB2B0BA58}" type="pres">
      <dgm:prSet presAssocID="{49914EA6-9D19-4BF7-B9FD-51B135D93925}" presName="rect1" presStyleLbl="bgImgPlace1" presStyleIdx="5" presStyleCnt="7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35322FAB-CAE6-43EA-B796-81E8A801E208}" type="pres">
      <dgm:prSet presAssocID="{49914EA6-9D19-4BF7-B9FD-51B135D93925}" presName="rect2" presStyleLbl="node1" presStyleIdx="5" presStyleCnt="7" custScaleX="159138">
        <dgm:presLayoutVars>
          <dgm:bulletEnabled val="1"/>
        </dgm:presLayoutVars>
      </dgm:prSet>
      <dgm:spPr/>
    </dgm:pt>
    <dgm:pt modelId="{38C267F7-0DCE-491F-8D31-7881BF187FF1}" type="pres">
      <dgm:prSet presAssocID="{84967A71-F508-4C9B-BA83-90A53E8766AF}" presName="sibTrans" presStyleCnt="0"/>
      <dgm:spPr/>
    </dgm:pt>
    <dgm:pt modelId="{DA4FEC14-513F-4125-9BAB-98AC3CA3E107}" type="pres">
      <dgm:prSet presAssocID="{9C4DB5AA-3ECD-4DBE-9EFD-122658762A65}" presName="composite" presStyleCnt="0"/>
      <dgm:spPr/>
    </dgm:pt>
    <dgm:pt modelId="{2AFBCEA3-6248-430D-BE54-D51539FE2A9A}" type="pres">
      <dgm:prSet presAssocID="{9C4DB5AA-3ECD-4DBE-9EFD-122658762A65}" presName="rect1" presStyleLbl="bgImgPlace1" presStyleIdx="6" presStyleCnt="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B194F3A5-B329-49FD-9F18-B5AD153AC92D}" type="pres">
      <dgm:prSet presAssocID="{9C4DB5AA-3ECD-4DBE-9EFD-122658762A65}" presName="rect2" presStyleLbl="node1" presStyleIdx="6" presStyleCnt="7" custScaleX="159138">
        <dgm:presLayoutVars>
          <dgm:bulletEnabled val="1"/>
        </dgm:presLayoutVars>
      </dgm:prSet>
      <dgm:spPr/>
    </dgm:pt>
  </dgm:ptLst>
  <dgm:cxnLst>
    <dgm:cxn modelId="{0A3C6B0B-F459-4A39-9D4E-C34784ABE1C0}" srcId="{6A284DB8-C745-4FB9-9039-AD1D82833950}" destId="{49914EA6-9D19-4BF7-B9FD-51B135D93925}" srcOrd="5" destOrd="0" parTransId="{5C61D631-D585-4A28-A49F-1FF911A10A46}" sibTransId="{84967A71-F508-4C9B-BA83-90A53E8766AF}"/>
    <dgm:cxn modelId="{FCED5C19-125F-4482-AAB2-ABCD43CBA3CE}" type="presOf" srcId="{6A284DB8-C745-4FB9-9039-AD1D82833950}" destId="{80634B16-D00F-4660-B0BE-EE4D4FC22F68}" srcOrd="0" destOrd="0" presId="urn:microsoft.com/office/officeart/2008/layout/BendingPictureBlocks"/>
    <dgm:cxn modelId="{D360E21F-46CF-4EE8-9FA6-862931F650B5}" type="presOf" srcId="{6EC5407F-EC9C-4010-85C4-85CC5FE177D3}" destId="{3AC2852C-E9B2-4A78-B08B-4207EA83F25F}" srcOrd="0" destOrd="0" presId="urn:microsoft.com/office/officeart/2008/layout/BendingPictureBlocks"/>
    <dgm:cxn modelId="{94472423-D42D-4C5F-AE6D-E58585683450}" type="presOf" srcId="{163BDB66-8EDA-42DB-BC81-8BFD23CFCF2F}" destId="{91338B2C-1C20-4C7C-AAB4-C5CA4864CEC9}" srcOrd="0" destOrd="0" presId="urn:microsoft.com/office/officeart/2008/layout/BendingPictureBlocks"/>
    <dgm:cxn modelId="{9D83D543-2375-4621-BAF2-CCEDE9AAF28F}" type="presOf" srcId="{F188DD97-83BF-4E79-9CA6-2170DFAE9E16}" destId="{0E472939-8A55-4B33-A047-62A16033A205}" srcOrd="0" destOrd="0" presId="urn:microsoft.com/office/officeart/2008/layout/BendingPictureBlocks"/>
    <dgm:cxn modelId="{D3671967-AF9F-4747-A353-9F54E74236D9}" type="presOf" srcId="{BABEF604-44EB-4861-AFD3-068CA276805D}" destId="{155E112E-F03A-450D-861F-E7DB006AB417}" srcOrd="0" destOrd="0" presId="urn:microsoft.com/office/officeart/2008/layout/BendingPictureBlocks"/>
    <dgm:cxn modelId="{A515D14D-2C03-432B-B3BE-DB1416DA976F}" type="presOf" srcId="{49914EA6-9D19-4BF7-B9FD-51B135D93925}" destId="{35322FAB-CAE6-43EA-B796-81E8A801E208}" srcOrd="0" destOrd="0" presId="urn:microsoft.com/office/officeart/2008/layout/BendingPictureBlocks"/>
    <dgm:cxn modelId="{9B61FC55-939F-4AD9-A78F-436A2CF2E82A}" srcId="{6A284DB8-C745-4FB9-9039-AD1D82833950}" destId="{6EC5407F-EC9C-4010-85C4-85CC5FE177D3}" srcOrd="2" destOrd="0" parTransId="{B87AF393-1CDF-459F-995B-7F0030A244D8}" sibTransId="{3193A05E-8697-4057-989F-C113D4A55C13}"/>
    <dgm:cxn modelId="{DBC6AE7C-E1A4-4F7D-BC1B-1ED050B3A204}" srcId="{6A284DB8-C745-4FB9-9039-AD1D82833950}" destId="{2D3AACB2-D416-4322-9266-F55EA85DD541}" srcOrd="4" destOrd="0" parTransId="{61B48477-36BA-4763-9DE3-EE32A743FB3D}" sibTransId="{57FD97DA-9396-4151-8558-C524C7EEE096}"/>
    <dgm:cxn modelId="{1D42948C-5693-4D2F-96A8-0D06BEFEB8DA}" type="presOf" srcId="{9C4DB5AA-3ECD-4DBE-9EFD-122658762A65}" destId="{B194F3A5-B329-49FD-9F18-B5AD153AC92D}" srcOrd="0" destOrd="0" presId="urn:microsoft.com/office/officeart/2008/layout/BendingPictureBlocks"/>
    <dgm:cxn modelId="{48258D9E-556F-4456-BD1F-C9DBBD46AF25}" srcId="{6A284DB8-C745-4FB9-9039-AD1D82833950}" destId="{9C4DB5AA-3ECD-4DBE-9EFD-122658762A65}" srcOrd="6" destOrd="0" parTransId="{7254CBFC-8899-4479-8515-53C38E8A4893}" sibTransId="{02A43165-E8B1-40FA-B33C-F14C1D23567E}"/>
    <dgm:cxn modelId="{890B5AA5-11B4-4A0E-90D9-EB86CBF4376E}" srcId="{6A284DB8-C745-4FB9-9039-AD1D82833950}" destId="{BABEF604-44EB-4861-AFD3-068CA276805D}" srcOrd="0" destOrd="0" parTransId="{EF7595AA-EB0D-4367-8F1D-BF6DBD9F1F87}" sibTransId="{F85E5429-4CDE-48C1-B9C5-019CA6DBF295}"/>
    <dgm:cxn modelId="{B221B0BE-E7C1-49C9-A719-1B318BDC4723}" type="presOf" srcId="{2D3AACB2-D416-4322-9266-F55EA85DD541}" destId="{035A317D-B6C7-4CA3-9C4C-1E8790E71FF4}" srcOrd="0" destOrd="0" presId="urn:microsoft.com/office/officeart/2008/layout/BendingPictureBlocks"/>
    <dgm:cxn modelId="{84D696D5-071B-4327-86BD-6C3FFD3235D1}" srcId="{6A284DB8-C745-4FB9-9039-AD1D82833950}" destId="{F188DD97-83BF-4E79-9CA6-2170DFAE9E16}" srcOrd="3" destOrd="0" parTransId="{44C85864-6874-435E-94D6-160D0FB8D0DC}" sibTransId="{3BB7D15C-9323-4DDB-855F-74DFF12880A7}"/>
    <dgm:cxn modelId="{BA1267E7-2E41-43D9-99FF-DAF9DCB388C1}" srcId="{6A284DB8-C745-4FB9-9039-AD1D82833950}" destId="{163BDB66-8EDA-42DB-BC81-8BFD23CFCF2F}" srcOrd="1" destOrd="0" parTransId="{88502524-5ACD-4379-A064-FD4399141E02}" sibTransId="{FF06AA61-6719-450E-AD47-82276924973C}"/>
    <dgm:cxn modelId="{EE70CAF0-05B6-4D15-A7BD-10C83DFA04CD}" type="presParOf" srcId="{80634B16-D00F-4660-B0BE-EE4D4FC22F68}" destId="{DCBC6F53-0A9B-4095-AF18-48A3D7032DE0}" srcOrd="0" destOrd="0" presId="urn:microsoft.com/office/officeart/2008/layout/BendingPictureBlocks"/>
    <dgm:cxn modelId="{D2992394-FF5F-438E-8657-93768923AB16}" type="presParOf" srcId="{DCBC6F53-0A9B-4095-AF18-48A3D7032DE0}" destId="{B464711D-11BA-490D-9003-20C4334C3167}" srcOrd="0" destOrd="0" presId="urn:microsoft.com/office/officeart/2008/layout/BendingPictureBlocks"/>
    <dgm:cxn modelId="{B0264B90-02AB-448C-8BF8-3850C89AA59B}" type="presParOf" srcId="{DCBC6F53-0A9B-4095-AF18-48A3D7032DE0}" destId="{155E112E-F03A-450D-861F-E7DB006AB417}" srcOrd="1" destOrd="0" presId="urn:microsoft.com/office/officeart/2008/layout/BendingPictureBlocks"/>
    <dgm:cxn modelId="{F3FCD15B-66F4-4180-98F9-2BC82C1B0E28}" type="presParOf" srcId="{80634B16-D00F-4660-B0BE-EE4D4FC22F68}" destId="{B20B08DF-9B11-4B61-B54D-849C533A9173}" srcOrd="1" destOrd="0" presId="urn:microsoft.com/office/officeart/2008/layout/BendingPictureBlocks"/>
    <dgm:cxn modelId="{F9ED62D5-7A20-4081-93A1-D24B0C00025E}" type="presParOf" srcId="{80634B16-D00F-4660-B0BE-EE4D4FC22F68}" destId="{62DF2605-946E-41F8-862E-BED23F639447}" srcOrd="2" destOrd="0" presId="urn:microsoft.com/office/officeart/2008/layout/BendingPictureBlocks"/>
    <dgm:cxn modelId="{8F668BEE-F92E-4F23-89C6-4CEE2B4804C4}" type="presParOf" srcId="{62DF2605-946E-41F8-862E-BED23F639447}" destId="{B5538874-2709-41D8-97C6-42CB2EC73683}" srcOrd="0" destOrd="0" presId="urn:microsoft.com/office/officeart/2008/layout/BendingPictureBlocks"/>
    <dgm:cxn modelId="{0CF89344-891C-4052-A2A8-1B0C202DF1AD}" type="presParOf" srcId="{62DF2605-946E-41F8-862E-BED23F639447}" destId="{91338B2C-1C20-4C7C-AAB4-C5CA4864CEC9}" srcOrd="1" destOrd="0" presId="urn:microsoft.com/office/officeart/2008/layout/BendingPictureBlocks"/>
    <dgm:cxn modelId="{8FE906AE-89D2-4B94-8DC7-FC49B9FD77C6}" type="presParOf" srcId="{80634B16-D00F-4660-B0BE-EE4D4FC22F68}" destId="{E45609FE-8A49-4DCB-A5D0-F7E9D7713238}" srcOrd="3" destOrd="0" presId="urn:microsoft.com/office/officeart/2008/layout/BendingPictureBlocks"/>
    <dgm:cxn modelId="{2E9DB275-B488-471A-9B11-47900FF7EA54}" type="presParOf" srcId="{80634B16-D00F-4660-B0BE-EE4D4FC22F68}" destId="{72964811-D4B1-466A-86D2-6B706D392418}" srcOrd="4" destOrd="0" presId="urn:microsoft.com/office/officeart/2008/layout/BendingPictureBlocks"/>
    <dgm:cxn modelId="{A75B48CE-7821-40AC-8896-BDAF843CA4E0}" type="presParOf" srcId="{72964811-D4B1-466A-86D2-6B706D392418}" destId="{EC14D8F4-9971-4D09-8A56-1EC645A05F7B}" srcOrd="0" destOrd="0" presId="urn:microsoft.com/office/officeart/2008/layout/BendingPictureBlocks"/>
    <dgm:cxn modelId="{FEAFC7D7-0491-4ED4-B0D2-86EEAAE05ED4}" type="presParOf" srcId="{72964811-D4B1-466A-86D2-6B706D392418}" destId="{3AC2852C-E9B2-4A78-B08B-4207EA83F25F}" srcOrd="1" destOrd="0" presId="urn:microsoft.com/office/officeart/2008/layout/BendingPictureBlocks"/>
    <dgm:cxn modelId="{FBFA29FF-3C3F-4629-8DFD-43FFE8A3A08C}" type="presParOf" srcId="{80634B16-D00F-4660-B0BE-EE4D4FC22F68}" destId="{A9E102AB-91C7-4AB9-B1A5-8883C4E90AAE}" srcOrd="5" destOrd="0" presId="urn:microsoft.com/office/officeart/2008/layout/BendingPictureBlocks"/>
    <dgm:cxn modelId="{5D40C5D4-D9EC-435E-97C6-09BA8F81DB2C}" type="presParOf" srcId="{80634B16-D00F-4660-B0BE-EE4D4FC22F68}" destId="{53CE29D2-6BA4-4B38-9837-77748538FA6F}" srcOrd="6" destOrd="0" presId="urn:microsoft.com/office/officeart/2008/layout/BendingPictureBlocks"/>
    <dgm:cxn modelId="{73A0E1DE-22F6-49F6-B8B8-24A3850D4348}" type="presParOf" srcId="{53CE29D2-6BA4-4B38-9837-77748538FA6F}" destId="{30AB1344-4122-475E-BD46-AC90B3844C18}" srcOrd="0" destOrd="0" presId="urn:microsoft.com/office/officeart/2008/layout/BendingPictureBlocks"/>
    <dgm:cxn modelId="{4F3C04A5-4AD7-486F-BA80-FA090CA18078}" type="presParOf" srcId="{53CE29D2-6BA4-4B38-9837-77748538FA6F}" destId="{0E472939-8A55-4B33-A047-62A16033A205}" srcOrd="1" destOrd="0" presId="urn:microsoft.com/office/officeart/2008/layout/BendingPictureBlocks"/>
    <dgm:cxn modelId="{2862BBFE-A3EF-4737-9B12-2FA4CBEB0743}" type="presParOf" srcId="{80634B16-D00F-4660-B0BE-EE4D4FC22F68}" destId="{B1754236-B37F-4B21-B049-C43F73B2144A}" srcOrd="7" destOrd="0" presId="urn:microsoft.com/office/officeart/2008/layout/BendingPictureBlocks"/>
    <dgm:cxn modelId="{916846E5-0D44-4FB4-A368-9DA9605B52D2}" type="presParOf" srcId="{80634B16-D00F-4660-B0BE-EE4D4FC22F68}" destId="{970A2207-6E32-4899-92AC-6AB4DBB1B158}" srcOrd="8" destOrd="0" presId="urn:microsoft.com/office/officeart/2008/layout/BendingPictureBlocks"/>
    <dgm:cxn modelId="{B34356A8-B198-4009-9C25-39F318C32521}" type="presParOf" srcId="{970A2207-6E32-4899-92AC-6AB4DBB1B158}" destId="{4604FEDD-464A-4F49-BBCE-57F38EF7323B}" srcOrd="0" destOrd="0" presId="urn:microsoft.com/office/officeart/2008/layout/BendingPictureBlocks"/>
    <dgm:cxn modelId="{8F509669-7422-4DD1-BDDE-6CEB01E9FB0C}" type="presParOf" srcId="{970A2207-6E32-4899-92AC-6AB4DBB1B158}" destId="{035A317D-B6C7-4CA3-9C4C-1E8790E71FF4}" srcOrd="1" destOrd="0" presId="urn:microsoft.com/office/officeart/2008/layout/BendingPictureBlocks"/>
    <dgm:cxn modelId="{1DFFF4B1-466F-406B-9897-99E422518AB5}" type="presParOf" srcId="{80634B16-D00F-4660-B0BE-EE4D4FC22F68}" destId="{B2BD7D3B-3077-4990-A44A-2EA115535B80}" srcOrd="9" destOrd="0" presId="urn:microsoft.com/office/officeart/2008/layout/BendingPictureBlocks"/>
    <dgm:cxn modelId="{914C744D-08E1-44A5-9985-8E4FA94A3024}" type="presParOf" srcId="{80634B16-D00F-4660-B0BE-EE4D4FC22F68}" destId="{80014B79-FBF1-4169-BA6D-351707FD7C26}" srcOrd="10" destOrd="0" presId="urn:microsoft.com/office/officeart/2008/layout/BendingPictureBlocks"/>
    <dgm:cxn modelId="{A2DFCA66-64C7-4673-AFFB-FE5BA4259C3D}" type="presParOf" srcId="{80014B79-FBF1-4169-BA6D-351707FD7C26}" destId="{E0DFC124-A3E4-4647-8FC0-BB0CB2B0BA58}" srcOrd="0" destOrd="0" presId="urn:microsoft.com/office/officeart/2008/layout/BendingPictureBlocks"/>
    <dgm:cxn modelId="{5A40E57B-6178-4F10-A079-EDB1380D3E82}" type="presParOf" srcId="{80014B79-FBF1-4169-BA6D-351707FD7C26}" destId="{35322FAB-CAE6-43EA-B796-81E8A801E208}" srcOrd="1" destOrd="0" presId="urn:microsoft.com/office/officeart/2008/layout/BendingPictureBlocks"/>
    <dgm:cxn modelId="{656D9AD2-45DE-469C-AE8E-BE03E21DFFFC}" type="presParOf" srcId="{80634B16-D00F-4660-B0BE-EE4D4FC22F68}" destId="{38C267F7-0DCE-491F-8D31-7881BF187FF1}" srcOrd="11" destOrd="0" presId="urn:microsoft.com/office/officeart/2008/layout/BendingPictureBlocks"/>
    <dgm:cxn modelId="{921A5155-1C3A-40B8-BAA8-A68B8DA1D0B9}" type="presParOf" srcId="{80634B16-D00F-4660-B0BE-EE4D4FC22F68}" destId="{DA4FEC14-513F-4125-9BAB-98AC3CA3E107}" srcOrd="12" destOrd="0" presId="urn:microsoft.com/office/officeart/2008/layout/BendingPictureBlocks"/>
    <dgm:cxn modelId="{4EB468D5-7120-4C1A-92B4-A40E431B206A}" type="presParOf" srcId="{DA4FEC14-513F-4125-9BAB-98AC3CA3E107}" destId="{2AFBCEA3-6248-430D-BE54-D51539FE2A9A}" srcOrd="0" destOrd="0" presId="urn:microsoft.com/office/officeart/2008/layout/BendingPictureBlocks"/>
    <dgm:cxn modelId="{F28B78EB-80EE-4D87-A04B-CBB24930F4C8}" type="presParOf" srcId="{DA4FEC14-513F-4125-9BAB-98AC3CA3E107}" destId="{B194F3A5-B329-49FD-9F18-B5AD153AC92D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61488E-A894-4B47-A708-D86BD3F8D9A9}" type="doc">
      <dgm:prSet loTypeId="urn:microsoft.com/office/officeart/2005/8/layout/pList2" loCatId="list" qsTypeId="urn:microsoft.com/office/officeart/2005/8/quickstyle/simple1" qsCatId="simple" csTypeId="urn:microsoft.com/office/officeart/2005/8/colors/accent3_2" csCatId="accent3" phldr="1"/>
      <dgm:spPr/>
    </dgm:pt>
    <dgm:pt modelId="{3CFCE261-08CB-4D7F-A1A1-1CD374B2F2AA}">
      <dgm:prSet phldrT="[Text]" custT="1"/>
      <dgm:spPr/>
      <dgm:t>
        <a:bodyPr/>
        <a:lstStyle/>
        <a:p>
          <a:r>
            <a:rPr lang="en-US" sz="2800" b="1" dirty="0"/>
            <a:t>Mandarin</a:t>
          </a:r>
          <a:endParaRPr lang="en-US" sz="2200" b="1" dirty="0"/>
        </a:p>
        <a:p>
          <a:r>
            <a:rPr lang="en-US" sz="2200" dirty="0"/>
            <a:t>the most refreshing orange oil we've ever tasted</a:t>
          </a:r>
        </a:p>
        <a:p>
          <a:r>
            <a:rPr lang="en-US" sz="2200" dirty="0"/>
            <a:t>`</a:t>
          </a:r>
        </a:p>
      </dgm:t>
    </dgm:pt>
    <dgm:pt modelId="{7B6F3466-6070-4F92-8B74-7E111A2AD523}" type="parTrans" cxnId="{5AF5EFD7-F31F-41B0-B05B-8B49A255D983}">
      <dgm:prSet/>
      <dgm:spPr/>
      <dgm:t>
        <a:bodyPr/>
        <a:lstStyle/>
        <a:p>
          <a:endParaRPr lang="en-US"/>
        </a:p>
      </dgm:t>
    </dgm:pt>
    <dgm:pt modelId="{8FF90331-3F11-4FCF-8F33-7D5A3C643410}" type="sibTrans" cxnId="{5AF5EFD7-F31F-41B0-B05B-8B49A255D983}">
      <dgm:prSet/>
      <dgm:spPr/>
      <dgm:t>
        <a:bodyPr/>
        <a:lstStyle/>
        <a:p>
          <a:endParaRPr lang="en-US"/>
        </a:p>
      </dgm:t>
    </dgm:pt>
    <dgm:pt modelId="{3C871E29-50CB-4D18-8125-76F80CE32271}">
      <dgm:prSet phldrT="[Text]" custT="1"/>
      <dgm:spPr/>
      <dgm:t>
        <a:bodyPr/>
        <a:lstStyle/>
        <a:p>
          <a:r>
            <a:rPr lang="en-US" sz="2800" b="1" dirty="0"/>
            <a:t>Basil</a:t>
          </a:r>
        </a:p>
        <a:p>
          <a:r>
            <a:rPr lang="en-US" sz="2300" dirty="0"/>
            <a:t>add new dimension to pasta with olive oil and garlic</a:t>
          </a:r>
        </a:p>
      </dgm:t>
    </dgm:pt>
    <dgm:pt modelId="{38D9D511-2104-4EE9-93DD-B33E6A6FF9F0}" type="parTrans" cxnId="{40C8DEA6-EA8F-46F4-A507-38910B78A36B}">
      <dgm:prSet/>
      <dgm:spPr/>
      <dgm:t>
        <a:bodyPr/>
        <a:lstStyle/>
        <a:p>
          <a:endParaRPr lang="en-US"/>
        </a:p>
      </dgm:t>
    </dgm:pt>
    <dgm:pt modelId="{90D46928-F082-4108-A6D8-6F41D1830131}" type="sibTrans" cxnId="{40C8DEA6-EA8F-46F4-A507-38910B78A36B}">
      <dgm:prSet/>
      <dgm:spPr/>
      <dgm:t>
        <a:bodyPr/>
        <a:lstStyle/>
        <a:p>
          <a:endParaRPr lang="en-US"/>
        </a:p>
      </dgm:t>
    </dgm:pt>
    <dgm:pt modelId="{4FF53545-0A70-4414-A720-AE1AB7E1A844}">
      <dgm:prSet phldrT="[Text]" custT="1"/>
      <dgm:spPr/>
      <dgm:t>
        <a:bodyPr/>
        <a:lstStyle/>
        <a:p>
          <a:r>
            <a:rPr lang="en-US" sz="2800" b="1" dirty="0"/>
            <a:t>Lemon</a:t>
          </a:r>
        </a:p>
        <a:p>
          <a:r>
            <a:rPr lang="en-US" sz="2300" dirty="0"/>
            <a:t>crushed with Meyer Lemons on a stone press</a:t>
          </a:r>
        </a:p>
      </dgm:t>
    </dgm:pt>
    <dgm:pt modelId="{ED356A99-52AE-47F1-9D78-EB319B648470}" type="parTrans" cxnId="{83F31F6C-CA96-4744-B148-3405004F6484}">
      <dgm:prSet/>
      <dgm:spPr/>
      <dgm:t>
        <a:bodyPr/>
        <a:lstStyle/>
        <a:p>
          <a:endParaRPr lang="en-US"/>
        </a:p>
      </dgm:t>
    </dgm:pt>
    <dgm:pt modelId="{8338F026-CB2C-4EBE-B197-643E80ADC6A8}" type="sibTrans" cxnId="{83F31F6C-CA96-4744-B148-3405004F6484}">
      <dgm:prSet/>
      <dgm:spPr/>
      <dgm:t>
        <a:bodyPr/>
        <a:lstStyle/>
        <a:p>
          <a:endParaRPr lang="en-US"/>
        </a:p>
      </dgm:t>
    </dgm:pt>
    <dgm:pt modelId="{B9A588FF-D763-4594-A27E-97026C7288E3}" type="pres">
      <dgm:prSet presAssocID="{E961488E-A894-4B47-A708-D86BD3F8D9A9}" presName="Name0" presStyleCnt="0">
        <dgm:presLayoutVars>
          <dgm:dir/>
          <dgm:resizeHandles val="exact"/>
        </dgm:presLayoutVars>
      </dgm:prSet>
      <dgm:spPr/>
    </dgm:pt>
    <dgm:pt modelId="{EB382AB7-B6A9-45E5-88F7-19634060844E}" type="pres">
      <dgm:prSet presAssocID="{E961488E-A894-4B47-A708-D86BD3F8D9A9}" presName="bkgdShp" presStyleLbl="alignAccFollowNode1" presStyleIdx="0" presStyleCnt="1"/>
      <dgm:spPr/>
    </dgm:pt>
    <dgm:pt modelId="{550447B0-4D40-483D-A4A9-B0A4A4AD0407}" type="pres">
      <dgm:prSet presAssocID="{E961488E-A894-4B47-A708-D86BD3F8D9A9}" presName="linComp" presStyleCnt="0"/>
      <dgm:spPr/>
    </dgm:pt>
    <dgm:pt modelId="{5E5E30D8-19A1-4A8A-AA2F-80444DA53C5F}" type="pres">
      <dgm:prSet presAssocID="{3CFCE261-08CB-4D7F-A1A1-1CD374B2F2AA}" presName="compNode" presStyleCnt="0"/>
      <dgm:spPr/>
    </dgm:pt>
    <dgm:pt modelId="{E3DB21C7-4C60-4765-B9E6-89A457DE73F5}" type="pres">
      <dgm:prSet presAssocID="{3CFCE261-08CB-4D7F-A1A1-1CD374B2F2AA}" presName="node" presStyleLbl="node1" presStyleIdx="0" presStyleCnt="3">
        <dgm:presLayoutVars>
          <dgm:bulletEnabled val="1"/>
        </dgm:presLayoutVars>
      </dgm:prSet>
      <dgm:spPr/>
    </dgm:pt>
    <dgm:pt modelId="{0E9C1DF6-1AC4-446B-9BE5-BDF83FE16D80}" type="pres">
      <dgm:prSet presAssocID="{3CFCE261-08CB-4D7F-A1A1-1CD374B2F2AA}" presName="invisiNode" presStyleLbl="node1" presStyleIdx="0" presStyleCnt="3"/>
      <dgm:spPr/>
    </dgm:pt>
    <dgm:pt modelId="{44E1FDA2-4D19-46BA-B873-4C7D27EE71D4}" type="pres">
      <dgm:prSet presAssocID="{3CFCE261-08CB-4D7F-A1A1-1CD374B2F2AA}" presName="imagNode" presStyleLbl="fgImgPlace1" presStyleIdx="0" presStyleCnt="3" custScaleX="75650" custScaleY="1224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786919C-F884-4F00-82D7-715758048DE0}" type="pres">
      <dgm:prSet presAssocID="{8FF90331-3F11-4FCF-8F33-7D5A3C643410}" presName="sibTrans" presStyleLbl="sibTrans2D1" presStyleIdx="0" presStyleCnt="0"/>
      <dgm:spPr/>
    </dgm:pt>
    <dgm:pt modelId="{19B18944-C070-48AF-8DBE-76766A83DB7C}" type="pres">
      <dgm:prSet presAssocID="{3C871E29-50CB-4D18-8125-76F80CE32271}" presName="compNode" presStyleCnt="0"/>
      <dgm:spPr/>
    </dgm:pt>
    <dgm:pt modelId="{96F14C71-B2CF-4194-8625-E0551B921757}" type="pres">
      <dgm:prSet presAssocID="{3C871E29-50CB-4D18-8125-76F80CE32271}" presName="node" presStyleLbl="node1" presStyleIdx="1" presStyleCnt="3">
        <dgm:presLayoutVars>
          <dgm:bulletEnabled val="1"/>
        </dgm:presLayoutVars>
      </dgm:prSet>
      <dgm:spPr/>
    </dgm:pt>
    <dgm:pt modelId="{27F62B16-2B6E-4A3F-B5A8-96614FF5B1CB}" type="pres">
      <dgm:prSet presAssocID="{3C871E29-50CB-4D18-8125-76F80CE32271}" presName="invisiNode" presStyleLbl="node1" presStyleIdx="1" presStyleCnt="3"/>
      <dgm:spPr/>
    </dgm:pt>
    <dgm:pt modelId="{B302C68D-4415-40A7-ADA2-6E953AA79E90}" type="pres">
      <dgm:prSet presAssocID="{3C871E29-50CB-4D18-8125-76F80CE32271}" presName="imagNode" presStyleLbl="fgImgPlace1" presStyleIdx="1" presStyleCnt="3" custScaleX="75650" custScaleY="12244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9B53178-CA3F-43B5-9F04-FF75C24FEBDA}" type="pres">
      <dgm:prSet presAssocID="{90D46928-F082-4108-A6D8-6F41D1830131}" presName="sibTrans" presStyleLbl="sibTrans2D1" presStyleIdx="0" presStyleCnt="0"/>
      <dgm:spPr/>
    </dgm:pt>
    <dgm:pt modelId="{EFBCA142-16ED-4DB0-AAB8-FC9293B499E1}" type="pres">
      <dgm:prSet presAssocID="{4FF53545-0A70-4414-A720-AE1AB7E1A844}" presName="compNode" presStyleCnt="0"/>
      <dgm:spPr/>
    </dgm:pt>
    <dgm:pt modelId="{044A1621-A914-4B5A-8498-D49044DAEF77}" type="pres">
      <dgm:prSet presAssocID="{4FF53545-0A70-4414-A720-AE1AB7E1A844}" presName="node" presStyleLbl="node1" presStyleIdx="2" presStyleCnt="3">
        <dgm:presLayoutVars>
          <dgm:bulletEnabled val="1"/>
        </dgm:presLayoutVars>
      </dgm:prSet>
      <dgm:spPr/>
    </dgm:pt>
    <dgm:pt modelId="{34EF9291-816F-499B-95F2-B4FD184826E9}" type="pres">
      <dgm:prSet presAssocID="{4FF53545-0A70-4414-A720-AE1AB7E1A844}" presName="invisiNode" presStyleLbl="node1" presStyleIdx="2" presStyleCnt="3"/>
      <dgm:spPr/>
    </dgm:pt>
    <dgm:pt modelId="{360672B6-369A-4798-9681-9544B836C5EE}" type="pres">
      <dgm:prSet presAssocID="{4FF53545-0A70-4414-A720-AE1AB7E1A844}" presName="imagNode" presStyleLbl="fgImgPlace1" presStyleIdx="2" presStyleCnt="3" custScaleX="75650" custScaleY="12244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29AC201-85BA-47E5-9B15-3BD27F037D97}" type="presOf" srcId="{8FF90331-3F11-4FCF-8F33-7D5A3C643410}" destId="{C786919C-F884-4F00-82D7-715758048DE0}" srcOrd="0" destOrd="0" presId="urn:microsoft.com/office/officeart/2005/8/layout/pList2"/>
    <dgm:cxn modelId="{672F2418-4D7C-40C8-B0F0-2F221FD72FE8}" type="presOf" srcId="{90D46928-F082-4108-A6D8-6F41D1830131}" destId="{69B53178-CA3F-43B5-9F04-FF75C24FEBDA}" srcOrd="0" destOrd="0" presId="urn:microsoft.com/office/officeart/2005/8/layout/pList2"/>
    <dgm:cxn modelId="{9FACAB3D-82FB-453F-AB8F-5A17E59BD816}" type="presOf" srcId="{E961488E-A894-4B47-A708-D86BD3F8D9A9}" destId="{B9A588FF-D763-4594-A27E-97026C7288E3}" srcOrd="0" destOrd="0" presId="urn:microsoft.com/office/officeart/2005/8/layout/pList2"/>
    <dgm:cxn modelId="{FFBD8563-777C-41FC-BBFB-2D8E337920CF}" type="presOf" srcId="{3CFCE261-08CB-4D7F-A1A1-1CD374B2F2AA}" destId="{E3DB21C7-4C60-4765-B9E6-89A457DE73F5}" srcOrd="0" destOrd="0" presId="urn:microsoft.com/office/officeart/2005/8/layout/pList2"/>
    <dgm:cxn modelId="{FC589D65-198F-45BC-BB22-0D4503C8B63D}" type="presOf" srcId="{3C871E29-50CB-4D18-8125-76F80CE32271}" destId="{96F14C71-B2CF-4194-8625-E0551B921757}" srcOrd="0" destOrd="0" presId="urn:microsoft.com/office/officeart/2005/8/layout/pList2"/>
    <dgm:cxn modelId="{83F31F6C-CA96-4744-B148-3405004F6484}" srcId="{E961488E-A894-4B47-A708-D86BD3F8D9A9}" destId="{4FF53545-0A70-4414-A720-AE1AB7E1A844}" srcOrd="2" destOrd="0" parTransId="{ED356A99-52AE-47F1-9D78-EB319B648470}" sibTransId="{8338F026-CB2C-4EBE-B197-643E80ADC6A8}"/>
    <dgm:cxn modelId="{7B908D7B-6C73-4487-86AA-76560BE14DFF}" type="presOf" srcId="{4FF53545-0A70-4414-A720-AE1AB7E1A844}" destId="{044A1621-A914-4B5A-8498-D49044DAEF77}" srcOrd="0" destOrd="0" presId="urn:microsoft.com/office/officeart/2005/8/layout/pList2"/>
    <dgm:cxn modelId="{40C8DEA6-EA8F-46F4-A507-38910B78A36B}" srcId="{E961488E-A894-4B47-A708-D86BD3F8D9A9}" destId="{3C871E29-50CB-4D18-8125-76F80CE32271}" srcOrd="1" destOrd="0" parTransId="{38D9D511-2104-4EE9-93DD-B33E6A6FF9F0}" sibTransId="{90D46928-F082-4108-A6D8-6F41D1830131}"/>
    <dgm:cxn modelId="{5AF5EFD7-F31F-41B0-B05B-8B49A255D983}" srcId="{E961488E-A894-4B47-A708-D86BD3F8D9A9}" destId="{3CFCE261-08CB-4D7F-A1A1-1CD374B2F2AA}" srcOrd="0" destOrd="0" parTransId="{7B6F3466-6070-4F92-8B74-7E111A2AD523}" sibTransId="{8FF90331-3F11-4FCF-8F33-7D5A3C643410}"/>
    <dgm:cxn modelId="{A9038081-5951-48B6-BBC5-C80509D10448}" type="presParOf" srcId="{B9A588FF-D763-4594-A27E-97026C7288E3}" destId="{EB382AB7-B6A9-45E5-88F7-19634060844E}" srcOrd="0" destOrd="0" presId="urn:microsoft.com/office/officeart/2005/8/layout/pList2"/>
    <dgm:cxn modelId="{9A79847F-133C-499B-9090-0B305810D826}" type="presParOf" srcId="{B9A588FF-D763-4594-A27E-97026C7288E3}" destId="{550447B0-4D40-483D-A4A9-B0A4A4AD0407}" srcOrd="1" destOrd="0" presId="urn:microsoft.com/office/officeart/2005/8/layout/pList2"/>
    <dgm:cxn modelId="{38702D72-B66C-4977-AAE2-EAC4BAAF20F4}" type="presParOf" srcId="{550447B0-4D40-483D-A4A9-B0A4A4AD0407}" destId="{5E5E30D8-19A1-4A8A-AA2F-80444DA53C5F}" srcOrd="0" destOrd="0" presId="urn:microsoft.com/office/officeart/2005/8/layout/pList2"/>
    <dgm:cxn modelId="{8E744D09-5DB9-46CE-8A65-EBD34E6F890F}" type="presParOf" srcId="{5E5E30D8-19A1-4A8A-AA2F-80444DA53C5F}" destId="{E3DB21C7-4C60-4765-B9E6-89A457DE73F5}" srcOrd="0" destOrd="0" presId="urn:microsoft.com/office/officeart/2005/8/layout/pList2"/>
    <dgm:cxn modelId="{29DCFC36-E6E7-49B4-B929-C68A92FCCBE9}" type="presParOf" srcId="{5E5E30D8-19A1-4A8A-AA2F-80444DA53C5F}" destId="{0E9C1DF6-1AC4-446B-9BE5-BDF83FE16D80}" srcOrd="1" destOrd="0" presId="urn:microsoft.com/office/officeart/2005/8/layout/pList2"/>
    <dgm:cxn modelId="{AB1C5DEF-19BF-4E66-9DF0-9DF10F8E9F7E}" type="presParOf" srcId="{5E5E30D8-19A1-4A8A-AA2F-80444DA53C5F}" destId="{44E1FDA2-4D19-46BA-B873-4C7D27EE71D4}" srcOrd="2" destOrd="0" presId="urn:microsoft.com/office/officeart/2005/8/layout/pList2"/>
    <dgm:cxn modelId="{3F8E9D34-9CA4-4992-BB26-C5C91779D96F}" type="presParOf" srcId="{550447B0-4D40-483D-A4A9-B0A4A4AD0407}" destId="{C786919C-F884-4F00-82D7-715758048DE0}" srcOrd="1" destOrd="0" presId="urn:microsoft.com/office/officeart/2005/8/layout/pList2"/>
    <dgm:cxn modelId="{4F37421A-6CE4-4030-ADAC-4DD77A9B174D}" type="presParOf" srcId="{550447B0-4D40-483D-A4A9-B0A4A4AD0407}" destId="{19B18944-C070-48AF-8DBE-76766A83DB7C}" srcOrd="2" destOrd="0" presId="urn:microsoft.com/office/officeart/2005/8/layout/pList2"/>
    <dgm:cxn modelId="{B03CF667-B484-4A04-8825-3CCC58357C00}" type="presParOf" srcId="{19B18944-C070-48AF-8DBE-76766A83DB7C}" destId="{96F14C71-B2CF-4194-8625-E0551B921757}" srcOrd="0" destOrd="0" presId="urn:microsoft.com/office/officeart/2005/8/layout/pList2"/>
    <dgm:cxn modelId="{F6F262C2-C0DF-48F5-90A1-352E6FD15A7C}" type="presParOf" srcId="{19B18944-C070-48AF-8DBE-76766A83DB7C}" destId="{27F62B16-2B6E-4A3F-B5A8-96614FF5B1CB}" srcOrd="1" destOrd="0" presId="urn:microsoft.com/office/officeart/2005/8/layout/pList2"/>
    <dgm:cxn modelId="{0803673E-FD95-455E-9755-F8486D390714}" type="presParOf" srcId="{19B18944-C070-48AF-8DBE-76766A83DB7C}" destId="{B302C68D-4415-40A7-ADA2-6E953AA79E90}" srcOrd="2" destOrd="0" presId="urn:microsoft.com/office/officeart/2005/8/layout/pList2"/>
    <dgm:cxn modelId="{49D61D99-E7CE-4D80-9729-DC1F477CB19A}" type="presParOf" srcId="{550447B0-4D40-483D-A4A9-B0A4A4AD0407}" destId="{69B53178-CA3F-43B5-9F04-FF75C24FEBDA}" srcOrd="3" destOrd="0" presId="urn:microsoft.com/office/officeart/2005/8/layout/pList2"/>
    <dgm:cxn modelId="{70AE99DD-C7F5-4FBD-8180-E6D683D68CAA}" type="presParOf" srcId="{550447B0-4D40-483D-A4A9-B0A4A4AD0407}" destId="{EFBCA142-16ED-4DB0-AAB8-FC9293B499E1}" srcOrd="4" destOrd="0" presId="urn:microsoft.com/office/officeart/2005/8/layout/pList2"/>
    <dgm:cxn modelId="{370BED58-F26C-4A32-B447-C6DEA8D53808}" type="presParOf" srcId="{EFBCA142-16ED-4DB0-AAB8-FC9293B499E1}" destId="{044A1621-A914-4B5A-8498-D49044DAEF77}" srcOrd="0" destOrd="0" presId="urn:microsoft.com/office/officeart/2005/8/layout/pList2"/>
    <dgm:cxn modelId="{98D0B6EF-B3ED-4DC0-9594-1F1FD7A88F24}" type="presParOf" srcId="{EFBCA142-16ED-4DB0-AAB8-FC9293B499E1}" destId="{34EF9291-816F-499B-95F2-B4FD184826E9}" srcOrd="1" destOrd="0" presId="urn:microsoft.com/office/officeart/2005/8/layout/pList2"/>
    <dgm:cxn modelId="{9B66E413-5810-4BDA-93BA-95332BE38F97}" type="presParOf" srcId="{EFBCA142-16ED-4DB0-AAB8-FC9293B499E1}" destId="{360672B6-369A-4798-9681-9544B836C5E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B73394-380B-4D7D-B36A-70E28FAE5520}" type="doc">
      <dgm:prSet loTypeId="urn:microsoft.com/office/officeart/2005/8/layout/pList2" loCatId="list" qsTypeId="urn:microsoft.com/office/officeart/2005/8/quickstyle/simple1" qsCatId="simple" csTypeId="urn:microsoft.com/office/officeart/2005/8/colors/accent3_2" csCatId="accent3" phldr="1"/>
      <dgm:spPr/>
    </dgm:pt>
    <dgm:pt modelId="{A10E2A5B-2143-405D-8895-B9C442EFCB56}">
      <dgm:prSet phldrT="[Text]" custT="1"/>
      <dgm:spPr/>
      <dgm:t>
        <a:bodyPr/>
        <a:lstStyle/>
        <a:p>
          <a:r>
            <a:rPr lang="en-US" sz="2800" b="1" dirty="0"/>
            <a:t>Rosemary</a:t>
          </a:r>
        </a:p>
        <a:p>
          <a:r>
            <a:rPr lang="en-US" sz="2200" dirty="0"/>
            <a:t>a wonderful addition to any cuisine</a:t>
          </a:r>
        </a:p>
      </dgm:t>
    </dgm:pt>
    <dgm:pt modelId="{5A2543E1-10D9-44BE-818B-A8D562D4047D}" type="parTrans" cxnId="{2D996B36-4C37-49A9-9485-FC3FF1781198}">
      <dgm:prSet/>
      <dgm:spPr/>
      <dgm:t>
        <a:bodyPr/>
        <a:lstStyle/>
        <a:p>
          <a:endParaRPr lang="en-US"/>
        </a:p>
      </dgm:t>
    </dgm:pt>
    <dgm:pt modelId="{CCB305B3-4DE6-4366-9C8D-0FACE33F29BA}" type="sibTrans" cxnId="{2D996B36-4C37-49A9-9485-FC3FF1781198}">
      <dgm:prSet/>
      <dgm:spPr/>
      <dgm:t>
        <a:bodyPr/>
        <a:lstStyle/>
        <a:p>
          <a:endParaRPr lang="en-US"/>
        </a:p>
      </dgm:t>
    </dgm:pt>
    <dgm:pt modelId="{C89EFAFF-3457-45FE-9493-A878DF6B0733}">
      <dgm:prSet phldrT="[Text]" custT="1"/>
      <dgm:spPr/>
      <dgm:t>
        <a:bodyPr/>
        <a:lstStyle/>
        <a:p>
          <a:r>
            <a:rPr lang="en-US" sz="2800" b="1" dirty="0"/>
            <a:t>Jalapeño</a:t>
          </a:r>
        </a:p>
        <a:p>
          <a:r>
            <a:rPr lang="en-US" sz="2200" dirty="0"/>
            <a:t>we steep dried red chilies, creating a sharp finish</a:t>
          </a:r>
        </a:p>
      </dgm:t>
    </dgm:pt>
    <dgm:pt modelId="{B1D0F4F6-C914-41CA-BA65-805AA6AA39A6}" type="parTrans" cxnId="{5C63A0B9-79B0-4FD3-84DD-EF19E9C59564}">
      <dgm:prSet/>
      <dgm:spPr/>
      <dgm:t>
        <a:bodyPr/>
        <a:lstStyle/>
        <a:p>
          <a:endParaRPr lang="en-US"/>
        </a:p>
      </dgm:t>
    </dgm:pt>
    <dgm:pt modelId="{271B6230-8106-456B-8C1C-5409991465D8}" type="sibTrans" cxnId="{5C63A0B9-79B0-4FD3-84DD-EF19E9C59564}">
      <dgm:prSet/>
      <dgm:spPr/>
      <dgm:t>
        <a:bodyPr/>
        <a:lstStyle/>
        <a:p>
          <a:endParaRPr lang="en-US"/>
        </a:p>
      </dgm:t>
    </dgm:pt>
    <dgm:pt modelId="{555B9019-ACED-4720-B473-E1E4B650CA68}">
      <dgm:prSet phldrT="[Text]" custT="1"/>
      <dgm:spPr/>
      <dgm:t>
        <a:bodyPr/>
        <a:lstStyle/>
        <a:p>
          <a:r>
            <a:rPr lang="en-US" sz="2800" b="1" dirty="0"/>
            <a:t>Garlic</a:t>
          </a:r>
        </a:p>
        <a:p>
          <a:r>
            <a:rPr lang="en-US" sz="2200" dirty="0"/>
            <a:t>wonderful drizzled over steaks on the barbecue </a:t>
          </a:r>
        </a:p>
      </dgm:t>
    </dgm:pt>
    <dgm:pt modelId="{F95E63CA-9BFE-4FC6-BFA8-0E7CEB990F16}" type="parTrans" cxnId="{60C8BD2C-44E7-49B5-B0D4-1EE990DD9A29}">
      <dgm:prSet/>
      <dgm:spPr/>
      <dgm:t>
        <a:bodyPr/>
        <a:lstStyle/>
        <a:p>
          <a:endParaRPr lang="en-US"/>
        </a:p>
      </dgm:t>
    </dgm:pt>
    <dgm:pt modelId="{BE95A857-6C14-40D8-ACA6-AA682F70DA44}" type="sibTrans" cxnId="{60C8BD2C-44E7-49B5-B0D4-1EE990DD9A29}">
      <dgm:prSet/>
      <dgm:spPr/>
      <dgm:t>
        <a:bodyPr/>
        <a:lstStyle/>
        <a:p>
          <a:endParaRPr lang="en-US"/>
        </a:p>
      </dgm:t>
    </dgm:pt>
    <dgm:pt modelId="{23AE8D25-80F6-446D-B8F0-8FEB61A759C1}" type="pres">
      <dgm:prSet presAssocID="{C7B73394-380B-4D7D-B36A-70E28FAE5520}" presName="Name0" presStyleCnt="0">
        <dgm:presLayoutVars>
          <dgm:dir/>
          <dgm:resizeHandles val="exact"/>
        </dgm:presLayoutVars>
      </dgm:prSet>
      <dgm:spPr/>
    </dgm:pt>
    <dgm:pt modelId="{EBCBA206-B4F8-45C9-9BFC-B1097D256386}" type="pres">
      <dgm:prSet presAssocID="{C7B73394-380B-4D7D-B36A-70E28FAE5520}" presName="bkgdShp" presStyleLbl="alignAccFollowNode1" presStyleIdx="0" presStyleCnt="1"/>
      <dgm:spPr/>
    </dgm:pt>
    <dgm:pt modelId="{90231D2A-92DC-4F5A-9220-38CE62CCAD1B}" type="pres">
      <dgm:prSet presAssocID="{C7B73394-380B-4D7D-B36A-70E28FAE5520}" presName="linComp" presStyleCnt="0"/>
      <dgm:spPr/>
    </dgm:pt>
    <dgm:pt modelId="{83BD52A0-00B7-4C3B-AA9D-B053CCF39B04}" type="pres">
      <dgm:prSet presAssocID="{A10E2A5B-2143-405D-8895-B9C442EFCB56}" presName="compNode" presStyleCnt="0"/>
      <dgm:spPr/>
    </dgm:pt>
    <dgm:pt modelId="{EE5CD2C1-3589-4D0C-8D2F-2CE06C115BEC}" type="pres">
      <dgm:prSet presAssocID="{A10E2A5B-2143-405D-8895-B9C442EFCB56}" presName="node" presStyleLbl="node1" presStyleIdx="0" presStyleCnt="3">
        <dgm:presLayoutVars>
          <dgm:bulletEnabled val="1"/>
        </dgm:presLayoutVars>
      </dgm:prSet>
      <dgm:spPr/>
    </dgm:pt>
    <dgm:pt modelId="{49DCB560-405B-4CEE-8A5E-9E344AFB27C6}" type="pres">
      <dgm:prSet presAssocID="{A10E2A5B-2143-405D-8895-B9C442EFCB56}" presName="invisiNode" presStyleLbl="node1" presStyleIdx="0" presStyleCnt="3"/>
      <dgm:spPr/>
    </dgm:pt>
    <dgm:pt modelId="{48653962-ACC1-401A-B696-1FACBAE8EFE8}" type="pres">
      <dgm:prSet presAssocID="{A10E2A5B-2143-405D-8895-B9C442EFCB56}" presName="imagNode" presStyleLbl="fgImgPlace1" presStyleIdx="0" presStyleCnt="3" custScaleX="75650" custScaleY="1224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D13F10E-666D-4242-8C09-ED533A0782F2}" type="pres">
      <dgm:prSet presAssocID="{CCB305B3-4DE6-4366-9C8D-0FACE33F29BA}" presName="sibTrans" presStyleLbl="sibTrans2D1" presStyleIdx="0" presStyleCnt="0"/>
      <dgm:spPr/>
    </dgm:pt>
    <dgm:pt modelId="{C58DD5B5-FB6C-4546-AF7E-6392ED708970}" type="pres">
      <dgm:prSet presAssocID="{C89EFAFF-3457-45FE-9493-A878DF6B0733}" presName="compNode" presStyleCnt="0"/>
      <dgm:spPr/>
    </dgm:pt>
    <dgm:pt modelId="{5C38BED0-67BD-40F2-B803-0B8382EF80D4}" type="pres">
      <dgm:prSet presAssocID="{C89EFAFF-3457-45FE-9493-A878DF6B0733}" presName="node" presStyleLbl="node1" presStyleIdx="1" presStyleCnt="3">
        <dgm:presLayoutVars>
          <dgm:bulletEnabled val="1"/>
        </dgm:presLayoutVars>
      </dgm:prSet>
      <dgm:spPr/>
    </dgm:pt>
    <dgm:pt modelId="{63A98C44-E200-474D-BC5E-DFFABE27C62F}" type="pres">
      <dgm:prSet presAssocID="{C89EFAFF-3457-45FE-9493-A878DF6B0733}" presName="invisiNode" presStyleLbl="node1" presStyleIdx="1" presStyleCnt="3"/>
      <dgm:spPr/>
    </dgm:pt>
    <dgm:pt modelId="{4841F4FF-E3AE-4168-B8C9-17082B5380C4}" type="pres">
      <dgm:prSet presAssocID="{C89EFAFF-3457-45FE-9493-A878DF6B0733}" presName="imagNode" presStyleLbl="fgImgPlace1" presStyleIdx="1" presStyleCnt="3" custScaleX="75650" custScaleY="12244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312B75E-C80C-4FE3-9803-198A4DBF1115}" type="pres">
      <dgm:prSet presAssocID="{271B6230-8106-456B-8C1C-5409991465D8}" presName="sibTrans" presStyleLbl="sibTrans2D1" presStyleIdx="0" presStyleCnt="0"/>
      <dgm:spPr/>
    </dgm:pt>
    <dgm:pt modelId="{C74B5BFB-4450-4AC7-8CD0-F02F1E9D5FDC}" type="pres">
      <dgm:prSet presAssocID="{555B9019-ACED-4720-B473-E1E4B650CA68}" presName="compNode" presStyleCnt="0"/>
      <dgm:spPr/>
    </dgm:pt>
    <dgm:pt modelId="{682AFA00-B6DC-4251-A66B-E7FD819EB9F3}" type="pres">
      <dgm:prSet presAssocID="{555B9019-ACED-4720-B473-E1E4B650CA68}" presName="node" presStyleLbl="node1" presStyleIdx="2" presStyleCnt="3">
        <dgm:presLayoutVars>
          <dgm:bulletEnabled val="1"/>
        </dgm:presLayoutVars>
      </dgm:prSet>
      <dgm:spPr/>
    </dgm:pt>
    <dgm:pt modelId="{183BC7F7-4478-48C6-A8F8-DD74DE5D70A3}" type="pres">
      <dgm:prSet presAssocID="{555B9019-ACED-4720-B473-E1E4B650CA68}" presName="invisiNode" presStyleLbl="node1" presStyleIdx="2" presStyleCnt="3"/>
      <dgm:spPr/>
    </dgm:pt>
    <dgm:pt modelId="{A3717E82-2D06-4181-92BB-F57A98FC14DF}" type="pres">
      <dgm:prSet presAssocID="{555B9019-ACED-4720-B473-E1E4B650CA68}" presName="imagNode" presStyleLbl="fgImgPlace1" presStyleIdx="2" presStyleCnt="3" custScaleX="75650" custScaleY="12244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0C8BD2C-44E7-49B5-B0D4-1EE990DD9A29}" srcId="{C7B73394-380B-4D7D-B36A-70E28FAE5520}" destId="{555B9019-ACED-4720-B473-E1E4B650CA68}" srcOrd="2" destOrd="0" parTransId="{F95E63CA-9BFE-4FC6-BFA8-0E7CEB990F16}" sibTransId="{BE95A857-6C14-40D8-ACA6-AA682F70DA44}"/>
    <dgm:cxn modelId="{B2605431-57CA-4FE2-AD80-B81E939680E7}" type="presOf" srcId="{C7B73394-380B-4D7D-B36A-70E28FAE5520}" destId="{23AE8D25-80F6-446D-B8F0-8FEB61A759C1}" srcOrd="0" destOrd="0" presId="urn:microsoft.com/office/officeart/2005/8/layout/pList2"/>
    <dgm:cxn modelId="{2D996B36-4C37-49A9-9485-FC3FF1781198}" srcId="{C7B73394-380B-4D7D-B36A-70E28FAE5520}" destId="{A10E2A5B-2143-405D-8895-B9C442EFCB56}" srcOrd="0" destOrd="0" parTransId="{5A2543E1-10D9-44BE-818B-A8D562D4047D}" sibTransId="{CCB305B3-4DE6-4366-9C8D-0FACE33F29BA}"/>
    <dgm:cxn modelId="{37BA3E61-889C-4F6A-B929-59D9C29E5A2B}" type="presOf" srcId="{555B9019-ACED-4720-B473-E1E4B650CA68}" destId="{682AFA00-B6DC-4251-A66B-E7FD819EB9F3}" srcOrd="0" destOrd="0" presId="urn:microsoft.com/office/officeart/2005/8/layout/pList2"/>
    <dgm:cxn modelId="{F2C43969-AE1A-4F70-B754-D76C33435378}" type="presOf" srcId="{CCB305B3-4DE6-4366-9C8D-0FACE33F29BA}" destId="{BD13F10E-666D-4242-8C09-ED533A0782F2}" srcOrd="0" destOrd="0" presId="urn:microsoft.com/office/officeart/2005/8/layout/pList2"/>
    <dgm:cxn modelId="{C18DC06C-14E2-4163-8EF3-E3E1178D444D}" type="presOf" srcId="{271B6230-8106-456B-8C1C-5409991465D8}" destId="{8312B75E-C80C-4FE3-9803-198A4DBF1115}" srcOrd="0" destOrd="0" presId="urn:microsoft.com/office/officeart/2005/8/layout/pList2"/>
    <dgm:cxn modelId="{84BFB974-1070-48A6-8BE6-95B98C322F8B}" type="presOf" srcId="{C89EFAFF-3457-45FE-9493-A878DF6B0733}" destId="{5C38BED0-67BD-40F2-B803-0B8382EF80D4}" srcOrd="0" destOrd="0" presId="urn:microsoft.com/office/officeart/2005/8/layout/pList2"/>
    <dgm:cxn modelId="{5C63A0B9-79B0-4FD3-84DD-EF19E9C59564}" srcId="{C7B73394-380B-4D7D-B36A-70E28FAE5520}" destId="{C89EFAFF-3457-45FE-9493-A878DF6B0733}" srcOrd="1" destOrd="0" parTransId="{B1D0F4F6-C914-41CA-BA65-805AA6AA39A6}" sibTransId="{271B6230-8106-456B-8C1C-5409991465D8}"/>
    <dgm:cxn modelId="{02D90EEB-6EEE-4D9D-8D8A-D3558E7EAADF}" type="presOf" srcId="{A10E2A5B-2143-405D-8895-B9C442EFCB56}" destId="{EE5CD2C1-3589-4D0C-8D2F-2CE06C115BEC}" srcOrd="0" destOrd="0" presId="urn:microsoft.com/office/officeart/2005/8/layout/pList2"/>
    <dgm:cxn modelId="{9AC61A2F-588E-4554-9375-58D802D5899C}" type="presParOf" srcId="{23AE8D25-80F6-446D-B8F0-8FEB61A759C1}" destId="{EBCBA206-B4F8-45C9-9BFC-B1097D256386}" srcOrd="0" destOrd="0" presId="urn:microsoft.com/office/officeart/2005/8/layout/pList2"/>
    <dgm:cxn modelId="{0BBC908A-5395-47C9-A27A-78340A12E6E5}" type="presParOf" srcId="{23AE8D25-80F6-446D-B8F0-8FEB61A759C1}" destId="{90231D2A-92DC-4F5A-9220-38CE62CCAD1B}" srcOrd="1" destOrd="0" presId="urn:microsoft.com/office/officeart/2005/8/layout/pList2"/>
    <dgm:cxn modelId="{1A59C216-27A1-46A7-9BA7-7C7341F4D487}" type="presParOf" srcId="{90231D2A-92DC-4F5A-9220-38CE62CCAD1B}" destId="{83BD52A0-00B7-4C3B-AA9D-B053CCF39B04}" srcOrd="0" destOrd="0" presId="urn:microsoft.com/office/officeart/2005/8/layout/pList2"/>
    <dgm:cxn modelId="{E4C6078E-2376-4276-9381-966E0710B478}" type="presParOf" srcId="{83BD52A0-00B7-4C3B-AA9D-B053CCF39B04}" destId="{EE5CD2C1-3589-4D0C-8D2F-2CE06C115BEC}" srcOrd="0" destOrd="0" presId="urn:microsoft.com/office/officeart/2005/8/layout/pList2"/>
    <dgm:cxn modelId="{6B62F7B2-30ED-4C3E-87FE-5FCC8587F413}" type="presParOf" srcId="{83BD52A0-00B7-4C3B-AA9D-B053CCF39B04}" destId="{49DCB560-405B-4CEE-8A5E-9E344AFB27C6}" srcOrd="1" destOrd="0" presId="urn:microsoft.com/office/officeart/2005/8/layout/pList2"/>
    <dgm:cxn modelId="{98950521-4422-496B-B511-199FD3634881}" type="presParOf" srcId="{83BD52A0-00B7-4C3B-AA9D-B053CCF39B04}" destId="{48653962-ACC1-401A-B696-1FACBAE8EFE8}" srcOrd="2" destOrd="0" presId="urn:microsoft.com/office/officeart/2005/8/layout/pList2"/>
    <dgm:cxn modelId="{69C8E3F6-A6DE-47CE-AFC2-3BF5FD043C25}" type="presParOf" srcId="{90231D2A-92DC-4F5A-9220-38CE62CCAD1B}" destId="{BD13F10E-666D-4242-8C09-ED533A0782F2}" srcOrd="1" destOrd="0" presId="urn:microsoft.com/office/officeart/2005/8/layout/pList2"/>
    <dgm:cxn modelId="{A484DA72-EC8C-4CE0-88FD-830B27B06AF9}" type="presParOf" srcId="{90231D2A-92DC-4F5A-9220-38CE62CCAD1B}" destId="{C58DD5B5-FB6C-4546-AF7E-6392ED708970}" srcOrd="2" destOrd="0" presId="urn:microsoft.com/office/officeart/2005/8/layout/pList2"/>
    <dgm:cxn modelId="{132FA1AE-B97F-4A6A-9EA2-64A9CADC4841}" type="presParOf" srcId="{C58DD5B5-FB6C-4546-AF7E-6392ED708970}" destId="{5C38BED0-67BD-40F2-B803-0B8382EF80D4}" srcOrd="0" destOrd="0" presId="urn:microsoft.com/office/officeart/2005/8/layout/pList2"/>
    <dgm:cxn modelId="{9659E656-0043-4C6E-99CC-E0ED858834A7}" type="presParOf" srcId="{C58DD5B5-FB6C-4546-AF7E-6392ED708970}" destId="{63A98C44-E200-474D-BC5E-DFFABE27C62F}" srcOrd="1" destOrd="0" presId="urn:microsoft.com/office/officeart/2005/8/layout/pList2"/>
    <dgm:cxn modelId="{0C37AA31-7702-43F6-BD5C-57FC9CB39683}" type="presParOf" srcId="{C58DD5B5-FB6C-4546-AF7E-6392ED708970}" destId="{4841F4FF-E3AE-4168-B8C9-17082B5380C4}" srcOrd="2" destOrd="0" presId="urn:microsoft.com/office/officeart/2005/8/layout/pList2"/>
    <dgm:cxn modelId="{7317EE29-B6A9-429B-8B06-B3DEFA0259DB}" type="presParOf" srcId="{90231D2A-92DC-4F5A-9220-38CE62CCAD1B}" destId="{8312B75E-C80C-4FE3-9803-198A4DBF1115}" srcOrd="3" destOrd="0" presId="urn:microsoft.com/office/officeart/2005/8/layout/pList2"/>
    <dgm:cxn modelId="{C7E98AE5-D199-4057-A2C9-8F1A454BD0F5}" type="presParOf" srcId="{90231D2A-92DC-4F5A-9220-38CE62CCAD1B}" destId="{C74B5BFB-4450-4AC7-8CD0-F02F1E9D5FDC}" srcOrd="4" destOrd="0" presId="urn:microsoft.com/office/officeart/2005/8/layout/pList2"/>
    <dgm:cxn modelId="{D8F42290-EFE9-4E82-B89B-06951EEA5434}" type="presParOf" srcId="{C74B5BFB-4450-4AC7-8CD0-F02F1E9D5FDC}" destId="{682AFA00-B6DC-4251-A66B-E7FD819EB9F3}" srcOrd="0" destOrd="0" presId="urn:microsoft.com/office/officeart/2005/8/layout/pList2"/>
    <dgm:cxn modelId="{0D3AFFB5-EDB7-4420-BABE-00A0EB1E164C}" type="presParOf" srcId="{C74B5BFB-4450-4AC7-8CD0-F02F1E9D5FDC}" destId="{183BC7F7-4478-48C6-A8F8-DD74DE5D70A3}" srcOrd="1" destOrd="0" presId="urn:microsoft.com/office/officeart/2005/8/layout/pList2"/>
    <dgm:cxn modelId="{657AA14D-F6F6-4B69-829A-C112885F43F6}" type="presParOf" srcId="{C74B5BFB-4450-4AC7-8CD0-F02F1E9D5FDC}" destId="{A3717E82-2D06-4181-92BB-F57A98FC14D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4711D-11BA-490D-9003-20C4334C3167}">
      <dsp:nvSpPr>
        <dsp:cNvPr id="0" name=""/>
        <dsp:cNvSpPr/>
      </dsp:nvSpPr>
      <dsp:spPr>
        <a:xfrm>
          <a:off x="1273967" y="222175"/>
          <a:ext cx="1345096" cy="113132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5E112E-F03A-450D-861F-E7DB006AB417}">
      <dsp:nvSpPr>
        <dsp:cNvPr id="0" name=""/>
        <dsp:cNvSpPr/>
      </dsp:nvSpPr>
      <dsp:spPr>
        <a:xfrm>
          <a:off x="557314" y="697762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Our Farm</a:t>
          </a:r>
        </a:p>
      </dsp:txBody>
      <dsp:txXfrm>
        <a:off x="557314" y="697762"/>
        <a:ext cx="1160106" cy="728994"/>
      </dsp:txXfrm>
    </dsp:sp>
    <dsp:sp modelId="{B5538874-2709-41D8-97C6-42CB2EC73683}">
      <dsp:nvSpPr>
        <dsp:cNvPr id="0" name=""/>
        <dsp:cNvSpPr/>
      </dsp:nvSpPr>
      <dsp:spPr>
        <a:xfrm>
          <a:off x="3571978" y="222175"/>
          <a:ext cx="1345096" cy="1131321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38B2C-1C20-4C7C-AAB4-C5CA4864CEC9}">
      <dsp:nvSpPr>
        <dsp:cNvPr id="0" name=""/>
        <dsp:cNvSpPr/>
      </dsp:nvSpPr>
      <dsp:spPr>
        <a:xfrm>
          <a:off x="2855325" y="697762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Ready for </a:t>
          </a:r>
          <a:r>
            <a:rPr lang="en-US" sz="1800" b="1" kern="1200" dirty="0" err="1">
              <a:latin typeface="+mj-lt"/>
            </a:rPr>
            <a:t>Pickin</a:t>
          </a:r>
          <a:r>
            <a:rPr lang="en-US" sz="1800" b="1" kern="1200" dirty="0">
              <a:latin typeface="+mj-lt"/>
            </a:rPr>
            <a:t>’</a:t>
          </a:r>
        </a:p>
      </dsp:txBody>
      <dsp:txXfrm>
        <a:off x="2855325" y="697762"/>
        <a:ext cx="1160106" cy="728994"/>
      </dsp:txXfrm>
    </dsp:sp>
    <dsp:sp modelId="{EC14D8F4-9971-4D09-8A56-1EC645A05F7B}">
      <dsp:nvSpPr>
        <dsp:cNvPr id="0" name=""/>
        <dsp:cNvSpPr/>
      </dsp:nvSpPr>
      <dsp:spPr>
        <a:xfrm>
          <a:off x="5869989" y="222175"/>
          <a:ext cx="1345096" cy="113132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C2852C-E9B2-4A78-B08B-4207EA83F25F}">
      <dsp:nvSpPr>
        <dsp:cNvPr id="0" name=""/>
        <dsp:cNvSpPr/>
      </dsp:nvSpPr>
      <dsp:spPr>
        <a:xfrm>
          <a:off x="5153336" y="697762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Fresh</a:t>
          </a:r>
        </a:p>
      </dsp:txBody>
      <dsp:txXfrm>
        <a:off x="5153336" y="697762"/>
        <a:ext cx="1160106" cy="728994"/>
      </dsp:txXfrm>
    </dsp:sp>
    <dsp:sp modelId="{30AB1344-4122-475E-BD46-AC90B3844C18}">
      <dsp:nvSpPr>
        <dsp:cNvPr id="0" name=""/>
        <dsp:cNvSpPr/>
      </dsp:nvSpPr>
      <dsp:spPr>
        <a:xfrm>
          <a:off x="1273967" y="1630528"/>
          <a:ext cx="1345096" cy="1131321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72939-8A55-4B33-A047-62A16033A205}">
      <dsp:nvSpPr>
        <dsp:cNvPr id="0" name=""/>
        <dsp:cNvSpPr/>
      </dsp:nvSpPr>
      <dsp:spPr>
        <a:xfrm>
          <a:off x="557314" y="2106115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Extraction</a:t>
          </a:r>
        </a:p>
      </dsp:txBody>
      <dsp:txXfrm>
        <a:off x="557314" y="2106115"/>
        <a:ext cx="1160106" cy="728994"/>
      </dsp:txXfrm>
    </dsp:sp>
    <dsp:sp modelId="{4604FEDD-464A-4F49-BBCE-57F38EF7323B}">
      <dsp:nvSpPr>
        <dsp:cNvPr id="0" name=""/>
        <dsp:cNvSpPr/>
      </dsp:nvSpPr>
      <dsp:spPr>
        <a:xfrm>
          <a:off x="3571978" y="1630528"/>
          <a:ext cx="1345096" cy="1131321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5A317D-B6C7-4CA3-9C4C-1E8790E71FF4}">
      <dsp:nvSpPr>
        <dsp:cNvPr id="0" name=""/>
        <dsp:cNvSpPr/>
      </dsp:nvSpPr>
      <dsp:spPr>
        <a:xfrm>
          <a:off x="2855325" y="2106115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Safety First</a:t>
          </a:r>
        </a:p>
      </dsp:txBody>
      <dsp:txXfrm>
        <a:off x="2855325" y="2106115"/>
        <a:ext cx="1160106" cy="728994"/>
      </dsp:txXfrm>
    </dsp:sp>
    <dsp:sp modelId="{E0DFC124-A3E4-4647-8FC0-BB0CB2B0BA58}">
      <dsp:nvSpPr>
        <dsp:cNvPr id="0" name=""/>
        <dsp:cNvSpPr/>
      </dsp:nvSpPr>
      <dsp:spPr>
        <a:xfrm>
          <a:off x="5869989" y="1630528"/>
          <a:ext cx="1345096" cy="1131321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322FAB-CAE6-43EA-B796-81E8A801E208}">
      <dsp:nvSpPr>
        <dsp:cNvPr id="0" name=""/>
        <dsp:cNvSpPr/>
      </dsp:nvSpPr>
      <dsp:spPr>
        <a:xfrm>
          <a:off x="5153336" y="2106115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Product Line</a:t>
          </a:r>
        </a:p>
      </dsp:txBody>
      <dsp:txXfrm>
        <a:off x="5153336" y="2106115"/>
        <a:ext cx="1160106" cy="728994"/>
      </dsp:txXfrm>
    </dsp:sp>
    <dsp:sp modelId="{2AFBCEA3-6248-430D-BE54-D51539FE2A9A}">
      <dsp:nvSpPr>
        <dsp:cNvPr id="0" name=""/>
        <dsp:cNvSpPr/>
      </dsp:nvSpPr>
      <dsp:spPr>
        <a:xfrm>
          <a:off x="3571978" y="3038881"/>
          <a:ext cx="1345096" cy="1131321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94F3A5-B329-49FD-9F18-B5AD153AC92D}">
      <dsp:nvSpPr>
        <dsp:cNvPr id="0" name=""/>
        <dsp:cNvSpPr/>
      </dsp:nvSpPr>
      <dsp:spPr>
        <a:xfrm>
          <a:off x="2855325" y="3514468"/>
          <a:ext cx="1160106" cy="7289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Enjoy!</a:t>
          </a:r>
        </a:p>
      </dsp:txBody>
      <dsp:txXfrm>
        <a:off x="2855325" y="3514468"/>
        <a:ext cx="1160106" cy="728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382AB7-B6A9-45E5-88F7-19634060844E}">
      <dsp:nvSpPr>
        <dsp:cNvPr id="0" name=""/>
        <dsp:cNvSpPr/>
      </dsp:nvSpPr>
      <dsp:spPr>
        <a:xfrm>
          <a:off x="0" y="0"/>
          <a:ext cx="8229600" cy="19752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1FDA2-4D19-46BA-B873-4C7D27EE71D4}">
      <dsp:nvSpPr>
        <dsp:cNvPr id="0" name=""/>
        <dsp:cNvSpPr/>
      </dsp:nvSpPr>
      <dsp:spPr>
        <a:xfrm>
          <a:off x="541211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B21C7-4C60-4765-B9E6-89A457DE73F5}">
      <dsp:nvSpPr>
        <dsp:cNvPr id="0" name=""/>
        <dsp:cNvSpPr/>
      </dsp:nvSpPr>
      <dsp:spPr>
        <a:xfrm rot="10800000">
          <a:off x="24688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Mandarin</a:t>
          </a:r>
          <a:endParaRPr lang="en-US" sz="2200" b="1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 most refreshing orange oil we've ever tasted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`</a:t>
          </a:r>
        </a:p>
      </dsp:txBody>
      <dsp:txXfrm rot="10800000">
        <a:off x="321132" y="1975246"/>
        <a:ext cx="2268955" cy="2339945"/>
      </dsp:txXfrm>
    </dsp:sp>
    <dsp:sp modelId="{B302C68D-4415-40A7-ADA2-6E953AA79E90}">
      <dsp:nvSpPr>
        <dsp:cNvPr id="0" name=""/>
        <dsp:cNvSpPr/>
      </dsp:nvSpPr>
      <dsp:spPr>
        <a:xfrm>
          <a:off x="3200401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F14C71-B2CF-4194-8625-E0551B921757}">
      <dsp:nvSpPr>
        <dsp:cNvPr id="0" name=""/>
        <dsp:cNvSpPr/>
      </dsp:nvSpPr>
      <dsp:spPr>
        <a:xfrm rot="10800000">
          <a:off x="290607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Basil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add new dimension to pasta with olive oil and garlic</a:t>
          </a:r>
        </a:p>
      </dsp:txBody>
      <dsp:txXfrm rot="10800000">
        <a:off x="2980322" y="1975246"/>
        <a:ext cx="2268955" cy="2339945"/>
      </dsp:txXfrm>
    </dsp:sp>
    <dsp:sp modelId="{360672B6-369A-4798-9681-9544B836C5EE}">
      <dsp:nvSpPr>
        <dsp:cNvPr id="0" name=""/>
        <dsp:cNvSpPr/>
      </dsp:nvSpPr>
      <dsp:spPr>
        <a:xfrm>
          <a:off x="5859590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4A1621-A914-4B5A-8498-D49044DAEF77}">
      <dsp:nvSpPr>
        <dsp:cNvPr id="0" name=""/>
        <dsp:cNvSpPr/>
      </dsp:nvSpPr>
      <dsp:spPr>
        <a:xfrm rot="10800000">
          <a:off x="556526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Lemon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crushed with Meyer Lemons on a stone press</a:t>
          </a:r>
        </a:p>
      </dsp:txBody>
      <dsp:txXfrm rot="10800000">
        <a:off x="5639512" y="1975246"/>
        <a:ext cx="2268955" cy="23399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BA206-B4F8-45C9-9BFC-B1097D256386}">
      <dsp:nvSpPr>
        <dsp:cNvPr id="0" name=""/>
        <dsp:cNvSpPr/>
      </dsp:nvSpPr>
      <dsp:spPr>
        <a:xfrm>
          <a:off x="0" y="0"/>
          <a:ext cx="8229600" cy="19752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53962-ACC1-401A-B696-1FACBAE8EFE8}">
      <dsp:nvSpPr>
        <dsp:cNvPr id="0" name=""/>
        <dsp:cNvSpPr/>
      </dsp:nvSpPr>
      <dsp:spPr>
        <a:xfrm>
          <a:off x="541211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CD2C1-3589-4D0C-8D2F-2CE06C115BEC}">
      <dsp:nvSpPr>
        <dsp:cNvPr id="0" name=""/>
        <dsp:cNvSpPr/>
      </dsp:nvSpPr>
      <dsp:spPr>
        <a:xfrm rot="10800000">
          <a:off x="24688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Rosemary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 wonderful addition to any cuisine</a:t>
          </a:r>
        </a:p>
      </dsp:txBody>
      <dsp:txXfrm rot="10800000">
        <a:off x="321132" y="1975246"/>
        <a:ext cx="2268955" cy="2339945"/>
      </dsp:txXfrm>
    </dsp:sp>
    <dsp:sp modelId="{4841F4FF-E3AE-4168-B8C9-17082B5380C4}">
      <dsp:nvSpPr>
        <dsp:cNvPr id="0" name=""/>
        <dsp:cNvSpPr/>
      </dsp:nvSpPr>
      <dsp:spPr>
        <a:xfrm>
          <a:off x="3200401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38BED0-67BD-40F2-B803-0B8382EF80D4}">
      <dsp:nvSpPr>
        <dsp:cNvPr id="0" name=""/>
        <dsp:cNvSpPr/>
      </dsp:nvSpPr>
      <dsp:spPr>
        <a:xfrm rot="10800000">
          <a:off x="290607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Jalapeño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 steep dried red chilies, creating a sharp finish</a:t>
          </a:r>
        </a:p>
      </dsp:txBody>
      <dsp:txXfrm rot="10800000">
        <a:off x="2980322" y="1975246"/>
        <a:ext cx="2268955" cy="2339945"/>
      </dsp:txXfrm>
    </dsp:sp>
    <dsp:sp modelId="{A3717E82-2D06-4181-92BB-F57A98FC14DF}">
      <dsp:nvSpPr>
        <dsp:cNvPr id="0" name=""/>
        <dsp:cNvSpPr/>
      </dsp:nvSpPr>
      <dsp:spPr>
        <a:xfrm>
          <a:off x="5859590" y="100806"/>
          <a:ext cx="1828797" cy="17736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AFA00-B6DC-4251-A66B-E7FD819EB9F3}">
      <dsp:nvSpPr>
        <dsp:cNvPr id="0" name=""/>
        <dsp:cNvSpPr/>
      </dsp:nvSpPr>
      <dsp:spPr>
        <a:xfrm rot="10800000">
          <a:off x="5565267" y="1975246"/>
          <a:ext cx="2417445" cy="24141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Garlic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wonderful drizzled over steaks on the barbecue </a:t>
          </a:r>
        </a:p>
      </dsp:txBody>
      <dsp:txXfrm rot="10800000">
        <a:off x="5639512" y="1975246"/>
        <a:ext cx="2268955" cy="23399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7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462DF5-27F6-4E30-8D7D-AEA7628055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7B4A28-51A6-437C-B4B8-A8DDB9F0B0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Copyright 2020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E5B1307B-90EB-4927-8D8A-32629B61FE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E5781-7F4B-4811-94C7-3A45B2395C07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A6EFD3E-0AFE-493A-B90B-36D158AD28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3BBA-49AE-4FA3-B5D5-9DA251D8A7A2}" type="slidenum">
              <a:rPr lang="en-US" smtClean="0"/>
              <a:t>‹#›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12072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9D43F-AAE7-4AD0-9CDD-7B81E002849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484C1D32-2D82-4D21-B124-4A244A7690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Slide Image Placeholder 9">
            <a:extLst>
              <a:ext uri="{FF2B5EF4-FFF2-40B4-BE49-F238E27FC236}">
                <a16:creationId xmlns:a16="http://schemas.microsoft.com/office/drawing/2014/main" id="{CDDD8301-364D-41BA-9761-6B1424B3BB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A2A3201-EAA6-40B7-831F-7064E8857A0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2" name="Notes Placeholder 11">
            <a:extLst>
              <a:ext uri="{FF2B5EF4-FFF2-40B4-BE49-F238E27FC236}">
                <a16:creationId xmlns:a16="http://schemas.microsoft.com/office/drawing/2014/main" id="{F2235D38-D54B-441D-9DEF-079EDDAD1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790BEDF1-3729-4F56-BC68-EB5074049D8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2A83F-29D7-44C9-A588-49D21A97E126}" type="datetimeFigureOut">
              <a:rPr lang="en-US" smtClean="0"/>
              <a:t>6/25/2025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42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Welcome</a:t>
            </a:r>
            <a:r>
              <a:rPr lang="en-US" dirty="0"/>
              <a:t> to all of our new employees. Remember to have them fill out paperwork.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9D43F-AAE7-4AD0-9CDD-7B81E002849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60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Video file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9D43F-AAE7-4AD0-9CDD-7B81E002849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744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smartart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9D43F-AAE7-4AD0-9CDD-7B81E002849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34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into a timeline </a:t>
            </a:r>
            <a:r>
              <a:rPr lang="en-US" dirty="0" err="1"/>
              <a:t>smartart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9D43F-AAE7-4AD0-9CDD-7B81E00284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9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Org Chart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9D43F-AAE7-4AD0-9CDD-7B81E002849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64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rgbClr val="CCD7A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 sz="32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2EFC0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2EFC0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378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1269997" y="2362200"/>
            <a:ext cx="4572000" cy="1219201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8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06400" y="5410200"/>
            <a:ext cx="10261600" cy="8382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828800" y="685800"/>
            <a:ext cx="10160000" cy="4572000"/>
          </a:xfrm>
          <a:effectLst>
            <a:reflection stA="50000" endPos="75000" dist="12700" dir="5400000" sy="-100000" algn="bl" rotWithShape="0"/>
          </a:effectLst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6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 noChangeArrowheads="1"/>
          </p:cNvSpPr>
          <p:nvPr/>
        </p:nvSpPr>
        <p:spPr bwMode="auto">
          <a:xfrm rot="420000" flipV="1">
            <a:off x="4220633" y="1108075"/>
            <a:ext cx="7010400" cy="4114800"/>
          </a:xfrm>
          <a:custGeom>
            <a:avLst/>
            <a:gdLst>
              <a:gd name="T0" fmla="*/ 5257800 w 5257800"/>
              <a:gd name="T1" fmla="*/ 2057400 h 4114800"/>
              <a:gd name="T2" fmla="*/ 2628900 w 5257800"/>
              <a:gd name="T3" fmla="*/ 4114800 h 4114800"/>
              <a:gd name="T4" fmla="*/ 0 w 5257800"/>
              <a:gd name="T5" fmla="*/ 2057400 h 4114800"/>
              <a:gd name="T6" fmla="*/ 2628900 w 5257800"/>
              <a:gd name="T7" fmla="*/ 0 h 41148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5257800"/>
              <a:gd name="T13" fmla="*/ 0 h 4114800"/>
              <a:gd name="T14" fmla="*/ 5182785 w 5257800"/>
              <a:gd name="T15" fmla="*/ 4114800 h 411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>
            <a:solidFill>
              <a:srgbClr val="C0C0C0"/>
            </a:solidFill>
            <a:miter lim="800000"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63500" dist="6350" dir="12899787" algn="tl" rotWithShape="0">
              <a:srgbClr val="00000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5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5056" y="1232226"/>
            <a:ext cx="6872675" cy="3931920"/>
          </a:xfrm>
          <a:prstGeom prst="rect">
            <a:avLst/>
          </a:prstGeom>
          <a:solidFill>
            <a:srgbClr val="FFFFFF"/>
          </a:solidFill>
          <a:ln w="3175" cap="rnd">
            <a:solidFill>
              <a:srgbClr val="C0C0C0"/>
            </a:solidFill>
            <a:miter lim="800000"/>
            <a:headEnd/>
            <a:tailEnd/>
          </a:ln>
          <a:effectLst>
            <a:outerShdw blurRad="266700" dist="292100" dir="5460000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 marL="0" indent="0">
              <a:buFont typeface="Arial" pitchFamily="34" charset="0"/>
              <a:buNone/>
              <a:defRPr lang="en-US" sz="1800" noProof="0" dirty="0">
                <a:solidFill>
                  <a:schemeClr val="lt1"/>
                </a:solidFill>
                <a:ea typeface="+mn-ea"/>
              </a:defRPr>
            </a:lvl1pPr>
          </a:lstStyle>
          <a:p>
            <a:pPr marL="0" lvl="0" algn="ctr"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5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2 P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37666-5733-4210-80AA-BD275449C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785D5-52A3-458E-A1C2-CB5C3BB56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39A93B-2C0B-4D4C-9CC4-C0AAA4739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EFC229-AFE6-4405-AD4E-B7F1CCBAC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1C1F69C-C48D-438E-9CFB-4F2AFB452F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981200"/>
            <a:ext cx="10972800" cy="457200"/>
          </a:xfrm>
        </p:spPr>
        <p:txBody>
          <a:bodyPr/>
          <a:lstStyle>
            <a:lvl1pPr marL="0" indent="0">
              <a:buNone/>
              <a:defRPr sz="1600" b="1"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492DBF-C8FB-4AD2-9969-6BC7153725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" y="2514600"/>
            <a:ext cx="5283200" cy="26670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E1059B71-7A65-4E83-9676-64491A5EEF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99200" y="2514600"/>
            <a:ext cx="5283200" cy="2667000"/>
          </a:xfrm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72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BDEBB-8192-4414-B5A9-2A2A8736D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7203FF-BBF1-4938-A30B-CD32378D5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6C9F61-2343-4E14-89F3-488D4804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CD1CBC-2A91-457F-954C-BE8CB765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27694E18-9675-49EB-B134-FF3266983A2A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6400800" y="2133600"/>
            <a:ext cx="5181600" cy="30480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A05517-890E-438A-99F8-10892BCFF7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613" y="2133600"/>
            <a:ext cx="5283200" cy="304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88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>
                <a:solidFill>
                  <a:srgbClr val="00B05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>
              <a:lnSpc>
                <a:spcPct val="140000"/>
              </a:lnSpc>
              <a:spcBef>
                <a:spcPts val="900"/>
              </a:spcBef>
              <a:buFont typeface="Wingdings" panose="05000000000000000000" pitchFamily="2" charset="2"/>
              <a:buChar char="§"/>
              <a:defRPr/>
            </a:lvl1pPr>
            <a:lvl2pPr marL="639763" indent="-246063">
              <a:spcAft>
                <a:spcPts val="300"/>
              </a:spcAft>
              <a:buFont typeface="Wingdings" panose="05000000000000000000" pitchFamily="2" charset="2"/>
              <a:buChar char="§"/>
              <a:defRPr/>
            </a:lvl2pPr>
            <a:lvl3pPr marL="914400" indent="-246063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41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0"/>
            <a:ext cx="10363200" cy="1362456"/>
          </a:xfrm>
          <a:noFill/>
          <a:ln>
            <a:noFill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</a:bodyPr>
          <a:lstStyle>
            <a:lvl1pPr algn="l">
              <a:defRPr lang="en-US" sz="5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defRPr>
            </a:lvl1pPr>
          </a:lstStyle>
          <a:p>
            <a:pPr lvl="0" algn="r"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800" y="3238064"/>
            <a:ext cx="4038600" cy="571936"/>
          </a:xfrm>
        </p:spPr>
        <p:txBody>
          <a:bodyPr lIns="45720" rIns="4572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2EFC0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2EFC0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7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 marL="273050" indent="-273050">
              <a:spcBef>
                <a:spcPts val="1000"/>
              </a:spcBef>
              <a:buFont typeface="Wingdings" panose="05000000000000000000" pitchFamily="2" charset="2"/>
              <a:buChar char="§"/>
              <a:defRPr sz="2600"/>
            </a:lvl1pPr>
            <a:lvl2pPr marL="639763" indent="-246063">
              <a:buFont typeface="Wingdings" panose="05000000000000000000" pitchFamily="2" charset="2"/>
              <a:buChar char="§"/>
              <a:defRPr sz="2400"/>
            </a:lvl2pPr>
            <a:lvl3pPr marL="914400" indent="-246063">
              <a:buFont typeface="Arial" panose="020B0604020202020204" pitchFamily="34" charset="0"/>
              <a:buChar char="•"/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  <a:effectLst>
            <a:reflection stA="50000" endPos="75000" dist="12700" dir="5400000" sy="-100000" algn="bl" rotWithShape="0"/>
          </a:effectLst>
        </p:spPr>
        <p:txBody>
          <a:bodyPr/>
          <a:lstStyle>
            <a:lvl1pPr>
              <a:spcBef>
                <a:spcPts val="1000"/>
              </a:spcBef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3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spcBef>
                <a:spcPts val="900"/>
              </a:spcBef>
              <a:spcAft>
                <a:spcPts val="300"/>
              </a:spcAft>
              <a:defRPr sz="2200"/>
            </a:lvl1pPr>
            <a:lvl2pPr>
              <a:spcAft>
                <a:spcPts val="600"/>
              </a:spcAft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spcBef>
                <a:spcPts val="900"/>
              </a:spcBef>
              <a:spcAft>
                <a:spcPts val="300"/>
              </a:spcAft>
              <a:defRPr sz="2200"/>
            </a:lvl1pPr>
            <a:lvl2pPr>
              <a:spcAft>
                <a:spcPts val="600"/>
              </a:spcAft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2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1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avid Diskin\Desktop\Lynda\Sample Files\Photos\237_2640633.jpg"/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6830"/>
          <a:stretch/>
        </p:blipFill>
        <p:spPr bwMode="auto">
          <a:xfrm>
            <a:off x="21936" y="5525606"/>
            <a:ext cx="12222264" cy="2013626"/>
          </a:xfrm>
          <a:prstGeom prst="wav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30361A"/>
                </a:solidFill>
                <a:latin typeface="Constantia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8392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30361A"/>
                </a:solidFill>
                <a:latin typeface="Constantia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  <a:cs typeface="+mn-cs"/>
              </a:endParaRPr>
            </a:p>
          </p:txBody>
        </p:sp>
      </p:grpSp>
      <p:pic>
        <p:nvPicPr>
          <p:cNvPr id="1034" name="Picture 13" descr="oliveoil_logo_justLogo.eps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 r="69136" b="37778"/>
          <a:stretch>
            <a:fillRect/>
          </a:stretch>
        </p:blipFill>
        <p:spPr bwMode="auto">
          <a:xfrm>
            <a:off x="11048999" y="257064"/>
            <a:ext cx="637125" cy="90790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  <a:ea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  <a:ea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  <a:ea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charset="0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rgbClr val="9EB060"/>
        </a:buClr>
        <a:buSzPct val="110000"/>
        <a:buFont typeface="Wingdings" panose="05000000000000000000" pitchFamily="2" charset="2"/>
        <a:buChar char="§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39763" indent="-24606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10000"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1" fontAlgn="base" hangingPunct="1">
        <a:spcBef>
          <a:spcPct val="20000"/>
        </a:spcBef>
        <a:spcAft>
          <a:spcPct val="0"/>
        </a:spcAft>
        <a:buClr>
          <a:srgbClr val="9EB060"/>
        </a:buClr>
        <a:buSzPct val="65000"/>
        <a:buFont typeface="Wingdings 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1" fontAlgn="base" hangingPunct="1">
        <a:spcBef>
          <a:spcPct val="20000"/>
        </a:spcBef>
        <a:spcAft>
          <a:spcPct val="0"/>
        </a:spcAft>
        <a:buClr>
          <a:srgbClr val="33391C"/>
        </a:buClr>
        <a:buSzPct val="65000"/>
        <a:buFont typeface="Wingdings 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twotreesoliveoil.com/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377826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Tale of Two Trees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0386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New Employee Orientation</a:t>
            </a:r>
          </a:p>
        </p:txBody>
      </p:sp>
      <p:pic>
        <p:nvPicPr>
          <p:cNvPr id="3074" name="Picture 2" descr="C:\Users\David Diskin\Desktop\Lynda\Sample Files\TwoTrees-RoundedGreen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0" y="548006"/>
            <a:ext cx="1824386" cy="2880994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B4BB634-6491-4437-BCC9-0E2192BA82EC}"/>
              </a:ext>
            </a:extLst>
          </p:cNvPr>
          <p:cNvGrpSpPr/>
          <p:nvPr/>
        </p:nvGrpSpPr>
        <p:grpSpPr>
          <a:xfrm>
            <a:off x="4038600" y="2362200"/>
            <a:ext cx="7467600" cy="1066800"/>
            <a:chOff x="-304800" y="3124200"/>
            <a:chExt cx="7467600" cy="1066800"/>
          </a:xfrm>
        </p:grpSpPr>
        <p:sp>
          <p:nvSpPr>
            <p:cNvPr id="6" name="Rounded Rectangle 17">
              <a:extLst>
                <a:ext uri="{FF2B5EF4-FFF2-40B4-BE49-F238E27FC236}">
                  <a16:creationId xmlns:a16="http://schemas.microsoft.com/office/drawing/2014/main" id="{B46178AF-23D0-4303-B7C8-CEB9A25D8D72}"/>
                </a:ext>
              </a:extLst>
            </p:cNvPr>
            <p:cNvSpPr/>
            <p:nvPr/>
          </p:nvSpPr>
          <p:spPr>
            <a:xfrm>
              <a:off x="-304800" y="3124200"/>
              <a:ext cx="7467600" cy="1066800"/>
            </a:xfrm>
            <a:prstGeom prst="roundRect">
              <a:avLst>
                <a:gd name="adj" fmla="val 45641"/>
              </a:avLst>
            </a:prstGeom>
            <a:solidFill>
              <a:schemeClr val="accent1">
                <a:alpha val="75000"/>
              </a:schemeClr>
            </a:solidFill>
            <a:scene3d>
              <a:camera prst="perspectiveFront">
                <a:rot lat="19799996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7FA85D0-FCDF-44C3-ABAA-A064644B2F97}"/>
                </a:ext>
              </a:extLst>
            </p:cNvPr>
            <p:cNvSpPr txBox="1"/>
            <p:nvPr/>
          </p:nvSpPr>
          <p:spPr>
            <a:xfrm>
              <a:off x="1235769" y="3269159"/>
              <a:ext cx="54698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+mj-lt"/>
                </a:rPr>
                <a:t>Welcome to Two Trees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63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 Album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127438"/>
              </p:ext>
            </p:extLst>
          </p:nvPr>
        </p:nvGraphicFramePr>
        <p:xfrm>
          <a:off x="2209800" y="1935162"/>
          <a:ext cx="7772400" cy="446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48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Giving Back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5% of our sales goes to:</a:t>
            </a:r>
          </a:p>
          <a:p>
            <a:pPr lvl="1"/>
            <a:r>
              <a:rPr lang="en-US" dirty="0"/>
              <a:t>social, </a:t>
            </a:r>
          </a:p>
          <a:p>
            <a:pPr lvl="1"/>
            <a:r>
              <a:rPr lang="en-US" dirty="0"/>
              <a:t>environmental, </a:t>
            </a:r>
          </a:p>
          <a:p>
            <a:pPr lvl="1"/>
            <a:r>
              <a:rPr lang="en-US" dirty="0"/>
              <a:t>animal welfare, </a:t>
            </a:r>
            <a:r>
              <a:rPr lang="en-US" sz="1600" dirty="0"/>
              <a:t>and</a:t>
            </a:r>
            <a:endParaRPr lang="en-US" dirty="0"/>
          </a:p>
          <a:p>
            <a:pPr lvl="1"/>
            <a:r>
              <a:rPr lang="en-US" dirty="0"/>
              <a:t>human rights causes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802438" y="2514600"/>
            <a:ext cx="5389562" cy="3846513"/>
          </a:xfrm>
        </p:spPr>
        <p:txBody>
          <a:bodyPr/>
          <a:lstStyle/>
          <a:p>
            <a:r>
              <a:rPr lang="en-US" dirty="0"/>
              <a:t>5% of our sales also go to:</a:t>
            </a:r>
          </a:p>
          <a:p>
            <a:pPr lvl="1"/>
            <a:r>
              <a:rPr lang="en-US" dirty="0"/>
              <a:t>workforce training,</a:t>
            </a:r>
          </a:p>
          <a:p>
            <a:pPr lvl="1"/>
            <a:r>
              <a:rPr lang="en-US" dirty="0"/>
              <a:t>continued education, </a:t>
            </a:r>
            <a:r>
              <a:rPr lang="en-US" sz="1600" dirty="0"/>
              <a:t>and</a:t>
            </a:r>
            <a:endParaRPr lang="en-US" dirty="0"/>
          </a:p>
          <a:p>
            <a:pPr lvl="1"/>
            <a:r>
              <a:rPr lang="en-US" dirty="0"/>
              <a:t>scholarships</a:t>
            </a:r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4294967295"/>
          </p:nvPr>
        </p:nvSpPr>
        <p:spPr>
          <a:xfrm>
            <a:off x="6802438" y="1860550"/>
            <a:ext cx="5389562" cy="654050"/>
          </a:xfrm>
        </p:spPr>
        <p:txBody>
          <a:bodyPr/>
          <a:lstStyle/>
          <a:p>
            <a:r>
              <a:rPr lang="en-US" dirty="0"/>
              <a:t>Employee Development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>
            <a:off x="0" y="1855788"/>
            <a:ext cx="5386388" cy="658812"/>
          </a:xfrm>
        </p:spPr>
        <p:txBody>
          <a:bodyPr/>
          <a:lstStyle/>
          <a:p>
            <a:r>
              <a:rPr lang="en-US" dirty="0"/>
              <a:t>Philanthropy</a:t>
            </a:r>
          </a:p>
        </p:txBody>
      </p:sp>
    </p:spTree>
    <p:extLst>
      <p:ext uri="{BB962C8B-B14F-4D97-AF65-F5344CB8AC3E}">
        <p14:creationId xmlns:p14="http://schemas.microsoft.com/office/powerpoint/2010/main" val="36777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810000"/>
            <a:ext cx="10363200" cy="1362456"/>
          </a:xfrm>
        </p:spPr>
        <p:txBody>
          <a:bodyPr/>
          <a:lstStyle/>
          <a:p>
            <a:r>
              <a:rPr lang="en-US" dirty="0"/>
              <a:t>Our Website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338555F-0336-6932-049C-CDDD7E9DE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0"/>
            <a:ext cx="4114800" cy="2743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0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custom-designed website…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allows customers to learn about our products, place orders, and even take a virtual tour!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7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Information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3048000"/>
            <a:ext cx="4114800" cy="2743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26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472436"/>
              </p:ext>
            </p:extLst>
          </p:nvPr>
        </p:nvGraphicFramePr>
        <p:xfrm>
          <a:off x="1981200" y="1935164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145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 </a:t>
            </a:r>
            <a:r>
              <a:rPr lang="en-US" sz="2800" dirty="0"/>
              <a:t>(</a:t>
            </a:r>
            <a:r>
              <a:rPr lang="en-US" sz="2800" dirty="0" err="1"/>
              <a:t>cont</a:t>
            </a:r>
            <a:r>
              <a:rPr lang="en-US" sz="2800" dirty="0"/>
              <a:t>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3973114"/>
              </p:ext>
            </p:extLst>
          </p:nvPr>
        </p:nvGraphicFramePr>
        <p:xfrm>
          <a:off x="1981200" y="1935164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041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We’re So Special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100% Money-Back Guarantee</a:t>
            </a:r>
          </a:p>
          <a:p>
            <a:pPr lvl="1"/>
            <a:r>
              <a:rPr lang="en-US" dirty="0"/>
              <a:t>Simply call us for a full refund</a:t>
            </a:r>
          </a:p>
          <a:p>
            <a:r>
              <a:rPr lang="en-US" dirty="0"/>
              <a:t>3-Day Delivery</a:t>
            </a:r>
          </a:p>
          <a:p>
            <a:pPr lvl="1"/>
            <a:r>
              <a:rPr lang="en-US" dirty="0"/>
              <a:t>Overnight by request</a:t>
            </a:r>
          </a:p>
          <a:p>
            <a:pPr lvl="1"/>
            <a:r>
              <a:rPr lang="en-US" dirty="0"/>
              <a:t>Packaged with care</a:t>
            </a:r>
          </a:p>
          <a:p>
            <a:pPr lvl="1"/>
            <a:r>
              <a:rPr lang="en-US" dirty="0"/>
              <a:t>Includes recipe booklet</a:t>
            </a:r>
          </a:p>
        </p:txBody>
      </p:sp>
    </p:spTree>
    <p:extLst>
      <p:ext uri="{BB962C8B-B14F-4D97-AF65-F5344CB8AC3E}">
        <p14:creationId xmlns:p14="http://schemas.microsoft.com/office/powerpoint/2010/main" val="99779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Direct Mail Catalog</a:t>
            </a:r>
          </a:p>
          <a:p>
            <a:pPr lvl="1"/>
            <a:r>
              <a:rPr lang="en-US" dirty="0"/>
              <a:t>123-456-7899</a:t>
            </a:r>
          </a:p>
          <a:p>
            <a:r>
              <a:rPr lang="en-US" dirty="0"/>
              <a:t>Online</a:t>
            </a:r>
          </a:p>
          <a:p>
            <a:pPr lvl="1"/>
            <a:r>
              <a:rPr lang="en-US" dirty="0">
                <a:hlinkClick r:id="rId2"/>
              </a:rPr>
              <a:t>www.TwoTreesOliveOil.com</a:t>
            </a:r>
            <a:endParaRPr lang="en-US" dirty="0"/>
          </a:p>
          <a:p>
            <a:r>
              <a:rPr lang="en-US" dirty="0"/>
              <a:t>Fine food retailers everywhere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 t="23026" r="73974" b="20359"/>
          <a:stretch/>
        </p:blipFill>
        <p:spPr bwMode="auto">
          <a:xfrm>
            <a:off x="7391401" y="1752600"/>
            <a:ext cx="2051539" cy="32355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9338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Come and See Us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Person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/>
              <a:t>Online (Virtual Tour)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/>
              <a:t>Free samples!</a:t>
            </a:r>
          </a:p>
          <a:p>
            <a:r>
              <a:rPr lang="en-US" dirty="0"/>
              <a:t>Every Saturday</a:t>
            </a:r>
          </a:p>
          <a:p>
            <a:r>
              <a:rPr lang="en-US" dirty="0"/>
              <a:t>Rain or Shine</a:t>
            </a:r>
          </a:p>
          <a:p>
            <a:r>
              <a:rPr lang="en-US" dirty="0"/>
              <a:t>10 am – 3pm</a:t>
            </a:r>
          </a:p>
          <a:p>
            <a:r>
              <a:rPr lang="en-US" dirty="0"/>
              <a:t>Contact us at 123-456-7899 to reserve a space</a:t>
            </a:r>
          </a:p>
        </p:txBody>
      </p:sp>
      <p:pic>
        <p:nvPicPr>
          <p:cNvPr id="18" name="Content Placeholder 3" descr="Screen Clippin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026" y="2514601"/>
            <a:ext cx="4041775" cy="2303811"/>
          </a:xfrm>
          <a:prstGeom prst="rect">
            <a:avLst/>
          </a:prstGeom>
        </p:spPr>
      </p:pic>
      <p:sp>
        <p:nvSpPr>
          <p:cNvPr id="14" name="Text Placeholder 5"/>
          <p:cNvSpPr txBox="1">
            <a:spLocks/>
          </p:cNvSpPr>
          <p:nvPr/>
        </p:nvSpPr>
        <p:spPr>
          <a:xfrm>
            <a:off x="-2362200" y="1697951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88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0F904-D79D-4B84-A6B2-2EDED0FAD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to Orientation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D5250-986E-4B42-90F7-D93364E3E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have a seat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E37E852-DCDC-4971-9C8E-3344B24564E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128"/>
          <a:stretch>
            <a:fillRect/>
          </a:stretch>
        </p:blipFill>
        <p:spPr>
          <a:xfrm>
            <a:off x="6908800" y="2514600"/>
            <a:ext cx="5283200" cy="2667000"/>
          </a:xfr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3CE71BF-6DA6-4469-BE24-6E8A310406C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" r="476"/>
          <a:stretch>
            <a:fillRect/>
          </a:stretch>
        </p:blipFill>
        <p:spPr>
          <a:xfrm>
            <a:off x="0" y="2514600"/>
            <a:ext cx="5283200" cy="2667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80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828800"/>
            <a:ext cx="4038600" cy="1295400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888 Two Trees Drive</a:t>
            </a:r>
            <a:br>
              <a:rPr lang="en-US"/>
            </a:br>
            <a:r>
              <a:rPr lang="en-US"/>
              <a:t>Ithaca, New York 14850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4038600" cy="1295400"/>
          </a:xfrm>
          <a:effectLst/>
        </p:spPr>
        <p:txBody>
          <a:bodyPr/>
          <a:lstStyle/>
          <a:p>
            <a:pPr marL="0" indent="0" algn="r">
              <a:buNone/>
              <a:tabLst>
                <a:tab pos="1490663" algn="l"/>
              </a:tabLst>
            </a:pPr>
            <a:r>
              <a:rPr lang="en-US" dirty="0"/>
              <a:t>Orders:	123-456-7899</a:t>
            </a:r>
            <a:br>
              <a:rPr lang="en-US" dirty="0"/>
            </a:br>
            <a:r>
              <a:rPr lang="en-US" dirty="0"/>
              <a:t>Fax:	123-456-7898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7400" y="3057302"/>
            <a:ext cx="8077200" cy="2124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400" i="1" dirty="0"/>
              <a:t>We constantly </a:t>
            </a:r>
            <a:r>
              <a:rPr lang="en-US" sz="3200" i="1" dirty="0"/>
              <a:t>strive </a:t>
            </a:r>
            <a:r>
              <a:rPr lang="en-US" sz="2400" i="1" dirty="0"/>
              <a:t>to be the kind of company my </a:t>
            </a:r>
            <a:r>
              <a:rPr lang="en-US" sz="3200" i="1" dirty="0"/>
              <a:t>grandparents</a:t>
            </a:r>
            <a:r>
              <a:rPr lang="en-US" sz="2400" i="1" dirty="0"/>
              <a:t> would expect us to be, by </a:t>
            </a:r>
            <a:r>
              <a:rPr lang="en-US" sz="3200" i="1" dirty="0"/>
              <a:t>giving back</a:t>
            </a:r>
            <a:r>
              <a:rPr lang="en-US" sz="2400" i="1" dirty="0"/>
              <a:t> to our families, our people, and the world, because at the end of the day, these are the </a:t>
            </a:r>
            <a:r>
              <a:rPr lang="en-US" sz="3200" b="1" i="1" dirty="0"/>
              <a:t>things that matter most</a:t>
            </a:r>
            <a:r>
              <a:rPr lang="en-US" sz="2400" i="1" dirty="0"/>
              <a:t>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57400" y="5607299"/>
            <a:ext cx="8077200" cy="64698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/>
              <a:t>www.TwoTreesOliveOil.com</a:t>
            </a:r>
          </a:p>
        </p:txBody>
      </p:sp>
    </p:spTree>
    <p:extLst>
      <p:ext uri="{BB962C8B-B14F-4D97-AF65-F5344CB8AC3E}">
        <p14:creationId xmlns:p14="http://schemas.microsoft.com/office/powerpoint/2010/main" val="252933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tell everyone your:</a:t>
            </a:r>
          </a:p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Job Role</a:t>
            </a:r>
          </a:p>
          <a:p>
            <a:pPr lvl="1"/>
            <a:r>
              <a:rPr lang="en-US" dirty="0"/>
              <a:t>Hometown</a:t>
            </a:r>
          </a:p>
          <a:p>
            <a:pPr lvl="1"/>
            <a:r>
              <a:rPr lang="en-US" dirty="0"/>
              <a:t>Favorite Olive Oil Flavor</a:t>
            </a:r>
          </a:p>
        </p:txBody>
      </p:sp>
      <p:pic>
        <p:nvPicPr>
          <p:cNvPr id="4" name="Picture 3" descr="C:\Users\David Diskin\Desktop\Lynda\Sample Files\Photos\95_25383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1752600"/>
            <a:ext cx="4114800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925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0"/>
            <a:ext cx="10363200" cy="1362456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5E560B-202F-ADBF-7D8F-83966F7291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David Diskin\Desktop\Lynda\Sample Files\Photos\IMG_6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48000"/>
            <a:ext cx="4114800" cy="2743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42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33C04-F9A8-4DE6-A749-B4A64459C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511A7-4117-4615-BCE0-A22A5D774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2857995"/>
          </a:xfrm>
        </p:spPr>
        <p:txBody>
          <a:bodyPr/>
          <a:lstStyle/>
          <a:p>
            <a:r>
              <a:rPr lang="en-US" dirty="0"/>
              <a:t>Insurance Plans</a:t>
            </a:r>
          </a:p>
          <a:p>
            <a:r>
              <a:rPr lang="en-US" dirty="0"/>
              <a:t>Stock options</a:t>
            </a:r>
          </a:p>
          <a:p>
            <a:r>
              <a:rPr lang="en-US" dirty="0"/>
              <a:t>Non-compete</a:t>
            </a:r>
          </a:p>
          <a:p>
            <a:r>
              <a:rPr lang="en-US" dirty="0"/>
              <a:t>Vacation policy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342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935164"/>
            <a:ext cx="6705600" cy="4389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1903 - Nino and Ann </a:t>
            </a:r>
            <a:r>
              <a:rPr lang="en-US" dirty="0" err="1"/>
              <a:t>Vitalia</a:t>
            </a:r>
            <a:r>
              <a:rPr lang="en-US" dirty="0"/>
              <a:t> make the long journey from Naples Italy to upstate New York with their daughter and two sons to begin growing apples and olives on a newly purchased 25-acre farm.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62500" l="38056" r="58264">
                        <a14:foregroundMark x1="48750" y1="17083" x2="48750" y2="104"/>
                        <a14:foregroundMark x1="45764" y1="15729" x2="36181" y2="11354"/>
                        <a14:backgroundMark x1="52986" y1="1771" x2="52986" y2="6146"/>
                        <a14:backgroundMark x1="50000" y1="2083" x2="54444" y2="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36807"/>
          <a:stretch/>
        </p:blipFill>
        <p:spPr bwMode="auto">
          <a:xfrm>
            <a:off x="4800600" y="19455"/>
            <a:ext cx="9144000" cy="385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116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974E3-7EFE-419B-A750-2186D5EBD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1908</a:t>
            </a:r>
            <a:endParaRPr lang="en-US" dirty="0"/>
          </a:p>
          <a:p>
            <a:pPr lvl="1"/>
            <a:r>
              <a:rPr lang="en-US"/>
              <a:t>Small Olive Press for Friends and Family</a:t>
            </a:r>
          </a:p>
          <a:p>
            <a:pPr lvl="0"/>
            <a:r>
              <a:rPr lang="en-US" b="1" dirty="0"/>
              <a:t>1910</a:t>
            </a:r>
            <a:endParaRPr lang="en-US" dirty="0"/>
          </a:p>
          <a:p>
            <a:pPr lvl="1"/>
            <a:r>
              <a:rPr lang="en-US"/>
              <a:t>Grand </a:t>
            </a:r>
            <a:r>
              <a:rPr lang="en-US" dirty="0"/>
              <a:t>Prize at New York State fair</a:t>
            </a:r>
          </a:p>
          <a:p>
            <a:pPr lvl="0"/>
            <a:r>
              <a:rPr lang="en-US" b="1" dirty="0"/>
              <a:t>1911</a:t>
            </a:r>
            <a:endParaRPr lang="en-US" dirty="0"/>
          </a:p>
          <a:p>
            <a:pPr lvl="1"/>
            <a:r>
              <a:rPr lang="en-US"/>
              <a:t>Production </a:t>
            </a:r>
            <a:r>
              <a:rPr lang="en-US" dirty="0"/>
              <a:t>begins.  10,000 bottles made.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71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9FB99-1D51-42F9-8BA7-5727DE51C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1936</a:t>
            </a:r>
            <a:r>
              <a:rPr lang="en-US" dirty="0"/>
              <a:t> – Large scale factory, new versions made</a:t>
            </a:r>
          </a:p>
          <a:p>
            <a:pPr lvl="0"/>
            <a:r>
              <a:rPr lang="en-US" b="1" dirty="0"/>
              <a:t>1945</a:t>
            </a:r>
            <a:r>
              <a:rPr lang="en-US" dirty="0"/>
              <a:t> – Deal with national restaurant chain</a:t>
            </a:r>
          </a:p>
          <a:p>
            <a:pPr lvl="0"/>
            <a:r>
              <a:rPr lang="en-US" b="1" dirty="0"/>
              <a:t>1995</a:t>
            </a:r>
            <a:r>
              <a:rPr lang="en-US" dirty="0"/>
              <a:t> – Maria Ann inherits TTOO from her great-grandmother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30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Management Team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8B97E-DD71-42A3-BA0F-7D6F598DC6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en-US" sz="2000" dirty="0"/>
              <a:t>Maria Ann </a:t>
            </a:r>
            <a:r>
              <a:rPr lang="en-US" sz="2000" dirty="0" err="1"/>
              <a:t>Vitalia</a:t>
            </a:r>
            <a:endParaRPr lang="en-US" sz="2000" dirty="0"/>
          </a:p>
          <a:p>
            <a:pPr lvl="1" rtl="0"/>
            <a:r>
              <a:rPr lang="en-US" sz="2000" dirty="0"/>
              <a:t>Tony </a:t>
            </a:r>
            <a:r>
              <a:rPr lang="en-US" sz="2000" dirty="0" err="1"/>
              <a:t>Vitalia</a:t>
            </a:r>
            <a:endParaRPr lang="en-US" sz="2000" dirty="0"/>
          </a:p>
          <a:p>
            <a:pPr lvl="1" rtl="0"/>
            <a:r>
              <a:rPr lang="en-US" sz="2000" dirty="0"/>
              <a:t>Andrew </a:t>
            </a:r>
            <a:r>
              <a:rPr lang="en-US" sz="2000" dirty="0" err="1"/>
              <a:t>Vitalia</a:t>
            </a:r>
            <a:endParaRPr lang="en-US" sz="2000" dirty="0"/>
          </a:p>
          <a:p>
            <a:pPr lvl="1" rtl="0"/>
            <a:r>
              <a:rPr lang="en-US" sz="2000" dirty="0"/>
              <a:t>Jimmy </a:t>
            </a:r>
            <a:r>
              <a:rPr lang="en-US" sz="2000" dirty="0" err="1"/>
              <a:t>Vitalia</a:t>
            </a:r>
            <a:endParaRPr lang="en-US" sz="2000" dirty="0"/>
          </a:p>
          <a:p>
            <a:pPr lvl="1" rtl="0"/>
            <a:r>
              <a:rPr lang="en-US" sz="2000" dirty="0"/>
              <a:t>Andy Young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FLOW" val="2C8YHzQx"/>
  <p:tag name="ARTICULATE_SLIDE_THUMBNAIL_REFRESH" val="1"/>
  <p:tag name="ARTICULATE_SLIDE_COUNT" val="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Flow">
  <a:themeElements>
    <a:clrScheme name="Stanford - Fellowship Dept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505046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Dave Co Font Family">
      <a:majorFont>
        <a:latin typeface="Impact"/>
        <a:ea typeface=""/>
        <a:cs typeface=""/>
      </a:majorFont>
      <a:minorFont>
        <a:latin typeface="Tw Cen MT"/>
        <a:ea typeface=""/>
        <a:cs typeface="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1442</TotalTime>
  <Words>467</Words>
  <Application>Microsoft Office PowerPoint</Application>
  <PresentationFormat>Widescreen</PresentationFormat>
  <Paragraphs>111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ADLaM Display</vt:lpstr>
      <vt:lpstr>Arial</vt:lpstr>
      <vt:lpstr>Calibri</vt:lpstr>
      <vt:lpstr>Constantia</vt:lpstr>
      <vt:lpstr>Impact</vt:lpstr>
      <vt:lpstr>Tw Cen MT</vt:lpstr>
      <vt:lpstr>Wingdings</vt:lpstr>
      <vt:lpstr>Wingdings 2</vt:lpstr>
      <vt:lpstr>Flow</vt:lpstr>
      <vt:lpstr>A Tale of Two Trees</vt:lpstr>
      <vt:lpstr>Welcome to Orientation</vt:lpstr>
      <vt:lpstr>Introductions</vt:lpstr>
      <vt:lpstr>Company Overview</vt:lpstr>
      <vt:lpstr>Company Policy</vt:lpstr>
      <vt:lpstr>Our Story</vt:lpstr>
      <vt:lpstr>Our Story</vt:lpstr>
      <vt:lpstr>Our Story</vt:lpstr>
      <vt:lpstr>Management Team</vt:lpstr>
      <vt:lpstr>Photo Album</vt:lpstr>
      <vt:lpstr>Giving Back</vt:lpstr>
      <vt:lpstr>Our Website</vt:lpstr>
      <vt:lpstr>Our custom-designed website…</vt:lpstr>
      <vt:lpstr>Sales Information</vt:lpstr>
      <vt:lpstr>Products</vt:lpstr>
      <vt:lpstr>Products (cont)</vt:lpstr>
      <vt:lpstr>Why We’re So Special</vt:lpstr>
      <vt:lpstr>Availability</vt:lpstr>
      <vt:lpstr>Come and See Us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Two Trees Olive Oil</dc:title>
  <dc:creator>David Diskin</dc:creator>
  <cp:lastModifiedBy>David Casuto</cp:lastModifiedBy>
  <cp:revision>85</cp:revision>
  <dcterms:created xsi:type="dcterms:W3CDTF">2006-08-16T00:00:00Z</dcterms:created>
  <dcterms:modified xsi:type="dcterms:W3CDTF">2025-06-25T21:10:04Z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0E73BE27-A758-42A9-8459-CCD994933684</vt:lpwstr>
  </property>
  <property fmtid="{D5CDD505-2E9C-101B-9397-08002B2CF9AE}" pid="3" name="ArticulatePath">
    <vt:lpwstr>https://d.docs.live.net/7ee31f782ba687fc/LearnIt PPT Intermediate/1 - Modifying PPT Environment/New Employee Orientation 01</vt:lpwstr>
  </property>
</Properties>
</file>