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B20FDB-549A-4242-A7D2-A1C44B0454A8}" v="21" dt="2025-04-22T02:56:03.5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7" d="100"/>
          <a:sy n="87" d="100"/>
        </p:scale>
        <p:origin x="1256" y="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072621-9F6F-4512-8297-3D3467903AC9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90D9A3B-8EE4-471F-8EF3-0C8EB9D83B69}">
      <dgm:prSet/>
      <dgm:spPr/>
      <dgm:t>
        <a:bodyPr/>
        <a:lstStyle/>
        <a:p>
          <a:pPr>
            <a:defRPr cap="all"/>
          </a:pPr>
          <a:r>
            <a:rPr lang="en-US" u="sng" cap="none" dirty="0"/>
            <a:t>Predefined</a:t>
          </a:r>
          <a:r>
            <a:rPr lang="en-US" cap="none" dirty="0"/>
            <a:t> formatting combinations for text</a:t>
          </a:r>
        </a:p>
      </dgm:t>
    </dgm:pt>
    <dgm:pt modelId="{B1E90CD5-FDF4-455D-8BEF-165865CAFC2B}" type="parTrans" cxnId="{016BC7E9-0AD7-4688-ADA4-35E5EE513721}">
      <dgm:prSet/>
      <dgm:spPr/>
      <dgm:t>
        <a:bodyPr/>
        <a:lstStyle/>
        <a:p>
          <a:endParaRPr lang="en-US"/>
        </a:p>
      </dgm:t>
    </dgm:pt>
    <dgm:pt modelId="{365B8B08-CF17-4652-BF70-752D5E9ED16D}" type="sibTrans" cxnId="{016BC7E9-0AD7-4688-ADA4-35E5EE513721}">
      <dgm:prSet/>
      <dgm:spPr/>
      <dgm:t>
        <a:bodyPr/>
        <a:lstStyle/>
        <a:p>
          <a:endParaRPr lang="en-US"/>
        </a:p>
      </dgm:t>
    </dgm:pt>
    <dgm:pt modelId="{2062503E-CA23-4D97-A27F-86E9B52427E7}">
      <dgm:prSet/>
      <dgm:spPr/>
      <dgm:t>
        <a:bodyPr/>
        <a:lstStyle/>
        <a:p>
          <a:pPr>
            <a:defRPr cap="all"/>
          </a:pPr>
          <a:r>
            <a:rPr lang="en-US" cap="none" dirty="0"/>
            <a:t>Apply to headings, words, paragraphs, lists and more</a:t>
          </a:r>
        </a:p>
      </dgm:t>
    </dgm:pt>
    <dgm:pt modelId="{E4CF6547-04CC-4D39-8C7E-6FDCB0617CE4}" type="parTrans" cxnId="{C5DE1AF3-DD25-488A-B7D2-BBFAFF762C9F}">
      <dgm:prSet/>
      <dgm:spPr/>
      <dgm:t>
        <a:bodyPr/>
        <a:lstStyle/>
        <a:p>
          <a:endParaRPr lang="en-US"/>
        </a:p>
      </dgm:t>
    </dgm:pt>
    <dgm:pt modelId="{77D0B22B-E9A6-4575-B1E6-D82CD9703523}" type="sibTrans" cxnId="{C5DE1AF3-DD25-488A-B7D2-BBFAFF762C9F}">
      <dgm:prSet/>
      <dgm:spPr/>
      <dgm:t>
        <a:bodyPr/>
        <a:lstStyle/>
        <a:p>
          <a:endParaRPr lang="en-US"/>
        </a:p>
      </dgm:t>
    </dgm:pt>
    <dgm:pt modelId="{BC9F94DC-4D2A-45C5-88F1-9CEB92AA6913}">
      <dgm:prSet/>
      <dgm:spPr/>
      <dgm:t>
        <a:bodyPr/>
        <a:lstStyle/>
        <a:p>
          <a:pPr>
            <a:defRPr cap="all"/>
          </a:pPr>
          <a:r>
            <a:rPr lang="en-US" cap="none" dirty="0"/>
            <a:t>Include font, size, color, spacing, alignment and more!</a:t>
          </a:r>
        </a:p>
      </dgm:t>
    </dgm:pt>
    <dgm:pt modelId="{549DC430-4ECD-4F74-8C56-65C18F188840}" type="parTrans" cxnId="{062A1709-A093-42AB-9C2E-2E32A61920C5}">
      <dgm:prSet/>
      <dgm:spPr/>
      <dgm:t>
        <a:bodyPr/>
        <a:lstStyle/>
        <a:p>
          <a:endParaRPr lang="en-US"/>
        </a:p>
      </dgm:t>
    </dgm:pt>
    <dgm:pt modelId="{F3551F17-B2BC-43A3-86B8-991F6667CFAF}" type="sibTrans" cxnId="{062A1709-A093-42AB-9C2E-2E32A61920C5}">
      <dgm:prSet/>
      <dgm:spPr/>
      <dgm:t>
        <a:bodyPr/>
        <a:lstStyle/>
        <a:p>
          <a:endParaRPr lang="en-US"/>
        </a:p>
      </dgm:t>
    </dgm:pt>
    <dgm:pt modelId="{36CACA1A-1868-4B78-9210-6C1EB614F4F1}">
      <dgm:prSet/>
      <dgm:spPr/>
      <dgm:t>
        <a:bodyPr/>
        <a:lstStyle/>
        <a:p>
          <a:pPr>
            <a:defRPr cap="all"/>
          </a:pPr>
          <a:r>
            <a:rPr lang="en-US" cap="none" dirty="0"/>
            <a:t>Found under the “Home” tab in the ribbon</a:t>
          </a:r>
        </a:p>
      </dgm:t>
    </dgm:pt>
    <dgm:pt modelId="{41755BF6-40BD-4641-931A-AE512C857BE3}" type="parTrans" cxnId="{93A871A0-CCEA-4BDB-94C9-4D9BDC1A3FB4}">
      <dgm:prSet/>
      <dgm:spPr/>
      <dgm:t>
        <a:bodyPr/>
        <a:lstStyle/>
        <a:p>
          <a:endParaRPr lang="en-US"/>
        </a:p>
      </dgm:t>
    </dgm:pt>
    <dgm:pt modelId="{5935969E-7E87-4B25-89A2-2D5AB5580911}" type="sibTrans" cxnId="{93A871A0-CCEA-4BDB-94C9-4D9BDC1A3FB4}">
      <dgm:prSet/>
      <dgm:spPr/>
      <dgm:t>
        <a:bodyPr/>
        <a:lstStyle/>
        <a:p>
          <a:endParaRPr lang="en-US"/>
        </a:p>
      </dgm:t>
    </dgm:pt>
    <dgm:pt modelId="{EA867E99-FB9D-4DEF-988B-8CF2877335BC}" type="pres">
      <dgm:prSet presAssocID="{CC072621-9F6F-4512-8297-3D3467903AC9}" presName="vert0" presStyleCnt="0">
        <dgm:presLayoutVars>
          <dgm:dir/>
          <dgm:animOne val="branch"/>
          <dgm:animLvl val="lvl"/>
        </dgm:presLayoutVars>
      </dgm:prSet>
      <dgm:spPr/>
    </dgm:pt>
    <dgm:pt modelId="{5E3014D2-646C-4974-AA4C-54E14C13E6A4}" type="pres">
      <dgm:prSet presAssocID="{A90D9A3B-8EE4-471F-8EF3-0C8EB9D83B69}" presName="thickLine" presStyleLbl="alignNode1" presStyleIdx="0" presStyleCnt="4"/>
      <dgm:spPr/>
    </dgm:pt>
    <dgm:pt modelId="{2060DCEA-A5D2-412D-8D19-83A2DA74787F}" type="pres">
      <dgm:prSet presAssocID="{A90D9A3B-8EE4-471F-8EF3-0C8EB9D83B69}" presName="horz1" presStyleCnt="0"/>
      <dgm:spPr/>
    </dgm:pt>
    <dgm:pt modelId="{FBAE9B3B-490E-4C02-89F5-764A0B586401}" type="pres">
      <dgm:prSet presAssocID="{A90D9A3B-8EE4-471F-8EF3-0C8EB9D83B69}" presName="tx1" presStyleLbl="revTx" presStyleIdx="0" presStyleCnt="4"/>
      <dgm:spPr/>
    </dgm:pt>
    <dgm:pt modelId="{2B20C7C5-997F-4EC4-B766-5E70BC36365A}" type="pres">
      <dgm:prSet presAssocID="{A90D9A3B-8EE4-471F-8EF3-0C8EB9D83B69}" presName="vert1" presStyleCnt="0"/>
      <dgm:spPr/>
    </dgm:pt>
    <dgm:pt modelId="{D5F25BAF-3118-4201-A128-DAB2878CA66B}" type="pres">
      <dgm:prSet presAssocID="{2062503E-CA23-4D97-A27F-86E9B52427E7}" presName="thickLine" presStyleLbl="alignNode1" presStyleIdx="1" presStyleCnt="4"/>
      <dgm:spPr/>
    </dgm:pt>
    <dgm:pt modelId="{0D983891-DFA6-4F21-865E-68EE6932AA2B}" type="pres">
      <dgm:prSet presAssocID="{2062503E-CA23-4D97-A27F-86E9B52427E7}" presName="horz1" presStyleCnt="0"/>
      <dgm:spPr/>
    </dgm:pt>
    <dgm:pt modelId="{2D4744AE-125C-4414-84C0-699FED8C31C6}" type="pres">
      <dgm:prSet presAssocID="{2062503E-CA23-4D97-A27F-86E9B52427E7}" presName="tx1" presStyleLbl="revTx" presStyleIdx="1" presStyleCnt="4"/>
      <dgm:spPr/>
    </dgm:pt>
    <dgm:pt modelId="{E597DAC2-16C5-44E5-9D27-036C1BA8087B}" type="pres">
      <dgm:prSet presAssocID="{2062503E-CA23-4D97-A27F-86E9B52427E7}" presName="vert1" presStyleCnt="0"/>
      <dgm:spPr/>
    </dgm:pt>
    <dgm:pt modelId="{6934AD0B-F0E7-4F20-8139-7622C4B1F215}" type="pres">
      <dgm:prSet presAssocID="{BC9F94DC-4D2A-45C5-88F1-9CEB92AA6913}" presName="thickLine" presStyleLbl="alignNode1" presStyleIdx="2" presStyleCnt="4"/>
      <dgm:spPr/>
    </dgm:pt>
    <dgm:pt modelId="{9D91B8D7-DC09-455B-845B-E40F3BF4FBBF}" type="pres">
      <dgm:prSet presAssocID="{BC9F94DC-4D2A-45C5-88F1-9CEB92AA6913}" presName="horz1" presStyleCnt="0"/>
      <dgm:spPr/>
    </dgm:pt>
    <dgm:pt modelId="{915CA4DD-BE8B-4615-A739-F7BD8177C6B6}" type="pres">
      <dgm:prSet presAssocID="{BC9F94DC-4D2A-45C5-88F1-9CEB92AA6913}" presName="tx1" presStyleLbl="revTx" presStyleIdx="2" presStyleCnt="4"/>
      <dgm:spPr/>
    </dgm:pt>
    <dgm:pt modelId="{CA4B6896-49CA-48C5-9AD9-A4CF94F2BCD9}" type="pres">
      <dgm:prSet presAssocID="{BC9F94DC-4D2A-45C5-88F1-9CEB92AA6913}" presName="vert1" presStyleCnt="0"/>
      <dgm:spPr/>
    </dgm:pt>
    <dgm:pt modelId="{646F7DB6-619D-42D7-9944-0032158A1DCB}" type="pres">
      <dgm:prSet presAssocID="{36CACA1A-1868-4B78-9210-6C1EB614F4F1}" presName="thickLine" presStyleLbl="alignNode1" presStyleIdx="3" presStyleCnt="4"/>
      <dgm:spPr/>
    </dgm:pt>
    <dgm:pt modelId="{337EE6F9-FC28-448F-8B5A-5F240BCEAFAB}" type="pres">
      <dgm:prSet presAssocID="{36CACA1A-1868-4B78-9210-6C1EB614F4F1}" presName="horz1" presStyleCnt="0"/>
      <dgm:spPr/>
    </dgm:pt>
    <dgm:pt modelId="{9C349F66-DEC7-4E67-B983-16CFCDB74D11}" type="pres">
      <dgm:prSet presAssocID="{36CACA1A-1868-4B78-9210-6C1EB614F4F1}" presName="tx1" presStyleLbl="revTx" presStyleIdx="3" presStyleCnt="4"/>
      <dgm:spPr/>
    </dgm:pt>
    <dgm:pt modelId="{E7B5D8D6-1547-4F37-A38C-BEBE0167DF99}" type="pres">
      <dgm:prSet presAssocID="{36CACA1A-1868-4B78-9210-6C1EB614F4F1}" presName="vert1" presStyleCnt="0"/>
      <dgm:spPr/>
    </dgm:pt>
  </dgm:ptLst>
  <dgm:cxnLst>
    <dgm:cxn modelId="{062A1709-A093-42AB-9C2E-2E32A61920C5}" srcId="{CC072621-9F6F-4512-8297-3D3467903AC9}" destId="{BC9F94DC-4D2A-45C5-88F1-9CEB92AA6913}" srcOrd="2" destOrd="0" parTransId="{549DC430-4ECD-4F74-8C56-65C18F188840}" sibTransId="{F3551F17-B2BC-43A3-86B8-991F6667CFAF}"/>
    <dgm:cxn modelId="{BB848210-B296-4A41-9541-CF5A25F857D6}" type="presOf" srcId="{CC072621-9F6F-4512-8297-3D3467903AC9}" destId="{EA867E99-FB9D-4DEF-988B-8CF2877335BC}" srcOrd="0" destOrd="0" presId="urn:microsoft.com/office/officeart/2008/layout/LinedList"/>
    <dgm:cxn modelId="{9B45E719-C617-4CB4-8902-D23098528123}" type="presOf" srcId="{A90D9A3B-8EE4-471F-8EF3-0C8EB9D83B69}" destId="{FBAE9B3B-490E-4C02-89F5-764A0B586401}" srcOrd="0" destOrd="0" presId="urn:microsoft.com/office/officeart/2008/layout/LinedList"/>
    <dgm:cxn modelId="{324DC585-A588-4C44-9366-1598EB87D912}" type="presOf" srcId="{2062503E-CA23-4D97-A27F-86E9B52427E7}" destId="{2D4744AE-125C-4414-84C0-699FED8C31C6}" srcOrd="0" destOrd="0" presId="urn:microsoft.com/office/officeart/2008/layout/LinedList"/>
    <dgm:cxn modelId="{2B71048F-C21C-4EA3-ACE2-EB8CC1395C60}" type="presOf" srcId="{BC9F94DC-4D2A-45C5-88F1-9CEB92AA6913}" destId="{915CA4DD-BE8B-4615-A739-F7BD8177C6B6}" srcOrd="0" destOrd="0" presId="urn:microsoft.com/office/officeart/2008/layout/LinedList"/>
    <dgm:cxn modelId="{93A871A0-CCEA-4BDB-94C9-4D9BDC1A3FB4}" srcId="{CC072621-9F6F-4512-8297-3D3467903AC9}" destId="{36CACA1A-1868-4B78-9210-6C1EB614F4F1}" srcOrd="3" destOrd="0" parTransId="{41755BF6-40BD-4641-931A-AE512C857BE3}" sibTransId="{5935969E-7E87-4B25-89A2-2D5AB5580911}"/>
    <dgm:cxn modelId="{016BC7E9-0AD7-4688-ADA4-35E5EE513721}" srcId="{CC072621-9F6F-4512-8297-3D3467903AC9}" destId="{A90D9A3B-8EE4-471F-8EF3-0C8EB9D83B69}" srcOrd="0" destOrd="0" parTransId="{B1E90CD5-FDF4-455D-8BEF-165865CAFC2B}" sibTransId="{365B8B08-CF17-4652-BF70-752D5E9ED16D}"/>
    <dgm:cxn modelId="{C5DE1AF3-DD25-488A-B7D2-BBFAFF762C9F}" srcId="{CC072621-9F6F-4512-8297-3D3467903AC9}" destId="{2062503E-CA23-4D97-A27F-86E9B52427E7}" srcOrd="1" destOrd="0" parTransId="{E4CF6547-04CC-4D39-8C7E-6FDCB0617CE4}" sibTransId="{77D0B22B-E9A6-4575-B1E6-D82CD9703523}"/>
    <dgm:cxn modelId="{D93C6FFB-E64B-4660-B7FE-F1B544C4FEE5}" type="presOf" srcId="{36CACA1A-1868-4B78-9210-6C1EB614F4F1}" destId="{9C349F66-DEC7-4E67-B983-16CFCDB74D11}" srcOrd="0" destOrd="0" presId="urn:microsoft.com/office/officeart/2008/layout/LinedList"/>
    <dgm:cxn modelId="{F0CA8252-EA76-492E-A65E-2A210B79432E}" type="presParOf" srcId="{EA867E99-FB9D-4DEF-988B-8CF2877335BC}" destId="{5E3014D2-646C-4974-AA4C-54E14C13E6A4}" srcOrd="0" destOrd="0" presId="urn:microsoft.com/office/officeart/2008/layout/LinedList"/>
    <dgm:cxn modelId="{B4FA6BF2-37B1-4345-A542-0296B5A861B6}" type="presParOf" srcId="{EA867E99-FB9D-4DEF-988B-8CF2877335BC}" destId="{2060DCEA-A5D2-412D-8D19-83A2DA74787F}" srcOrd="1" destOrd="0" presId="urn:microsoft.com/office/officeart/2008/layout/LinedList"/>
    <dgm:cxn modelId="{9586EDE8-0F32-42A6-84B8-3FF00E1800A5}" type="presParOf" srcId="{2060DCEA-A5D2-412D-8D19-83A2DA74787F}" destId="{FBAE9B3B-490E-4C02-89F5-764A0B586401}" srcOrd="0" destOrd="0" presId="urn:microsoft.com/office/officeart/2008/layout/LinedList"/>
    <dgm:cxn modelId="{2BB0C234-EEA7-43A6-A6A2-DFC0D554EE41}" type="presParOf" srcId="{2060DCEA-A5D2-412D-8D19-83A2DA74787F}" destId="{2B20C7C5-997F-4EC4-B766-5E70BC36365A}" srcOrd="1" destOrd="0" presId="urn:microsoft.com/office/officeart/2008/layout/LinedList"/>
    <dgm:cxn modelId="{4938B895-2A31-4B9B-B730-479FC2543C3A}" type="presParOf" srcId="{EA867E99-FB9D-4DEF-988B-8CF2877335BC}" destId="{D5F25BAF-3118-4201-A128-DAB2878CA66B}" srcOrd="2" destOrd="0" presId="urn:microsoft.com/office/officeart/2008/layout/LinedList"/>
    <dgm:cxn modelId="{1CDC29E9-B4BC-4F91-9114-11BDABECE8E6}" type="presParOf" srcId="{EA867E99-FB9D-4DEF-988B-8CF2877335BC}" destId="{0D983891-DFA6-4F21-865E-68EE6932AA2B}" srcOrd="3" destOrd="0" presId="urn:microsoft.com/office/officeart/2008/layout/LinedList"/>
    <dgm:cxn modelId="{126800EB-DD66-4D62-B41F-ADB72A1CF68C}" type="presParOf" srcId="{0D983891-DFA6-4F21-865E-68EE6932AA2B}" destId="{2D4744AE-125C-4414-84C0-699FED8C31C6}" srcOrd="0" destOrd="0" presId="urn:microsoft.com/office/officeart/2008/layout/LinedList"/>
    <dgm:cxn modelId="{00B51EFF-780B-4A2B-B6EB-016F6576F43C}" type="presParOf" srcId="{0D983891-DFA6-4F21-865E-68EE6932AA2B}" destId="{E597DAC2-16C5-44E5-9D27-036C1BA8087B}" srcOrd="1" destOrd="0" presId="urn:microsoft.com/office/officeart/2008/layout/LinedList"/>
    <dgm:cxn modelId="{AEEE6ADF-0637-4E23-B987-F0481E964BBB}" type="presParOf" srcId="{EA867E99-FB9D-4DEF-988B-8CF2877335BC}" destId="{6934AD0B-F0E7-4F20-8139-7622C4B1F215}" srcOrd="4" destOrd="0" presId="urn:microsoft.com/office/officeart/2008/layout/LinedList"/>
    <dgm:cxn modelId="{6B9F1ACF-3D04-4C2F-B310-6DCD8F483604}" type="presParOf" srcId="{EA867E99-FB9D-4DEF-988B-8CF2877335BC}" destId="{9D91B8D7-DC09-455B-845B-E40F3BF4FBBF}" srcOrd="5" destOrd="0" presId="urn:microsoft.com/office/officeart/2008/layout/LinedList"/>
    <dgm:cxn modelId="{F87586BB-C582-4B54-AA92-DB4AEB43DCF3}" type="presParOf" srcId="{9D91B8D7-DC09-455B-845B-E40F3BF4FBBF}" destId="{915CA4DD-BE8B-4615-A739-F7BD8177C6B6}" srcOrd="0" destOrd="0" presId="urn:microsoft.com/office/officeart/2008/layout/LinedList"/>
    <dgm:cxn modelId="{BFADBA4C-2321-4775-BCBA-0489A62A310C}" type="presParOf" srcId="{9D91B8D7-DC09-455B-845B-E40F3BF4FBBF}" destId="{CA4B6896-49CA-48C5-9AD9-A4CF94F2BCD9}" srcOrd="1" destOrd="0" presId="urn:microsoft.com/office/officeart/2008/layout/LinedList"/>
    <dgm:cxn modelId="{47D4E354-F46B-4EB6-A0FF-B87B57FD865A}" type="presParOf" srcId="{EA867E99-FB9D-4DEF-988B-8CF2877335BC}" destId="{646F7DB6-619D-42D7-9944-0032158A1DCB}" srcOrd="6" destOrd="0" presId="urn:microsoft.com/office/officeart/2008/layout/LinedList"/>
    <dgm:cxn modelId="{8638EEA8-408D-49A4-A426-2EC4F2EFF7E1}" type="presParOf" srcId="{EA867E99-FB9D-4DEF-988B-8CF2877335BC}" destId="{337EE6F9-FC28-448F-8B5A-5F240BCEAFAB}" srcOrd="7" destOrd="0" presId="urn:microsoft.com/office/officeart/2008/layout/LinedList"/>
    <dgm:cxn modelId="{06DD1F15-80CC-4553-A032-A3EB31FD86DB}" type="presParOf" srcId="{337EE6F9-FC28-448F-8B5A-5F240BCEAFAB}" destId="{9C349F66-DEC7-4E67-B983-16CFCDB74D11}" srcOrd="0" destOrd="0" presId="urn:microsoft.com/office/officeart/2008/layout/LinedList"/>
    <dgm:cxn modelId="{A5B21FA0-8ECD-4206-8FC1-74EAEB666EAD}" type="presParOf" srcId="{337EE6F9-FC28-448F-8B5A-5F240BCEAFAB}" destId="{E7B5D8D6-1547-4F37-A38C-BEBE0167DF9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0F4F66-E711-4AE8-B0AA-F9F6741266C4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7B2643C-BDB9-4CA8-B9FC-22C4EC1EB60C}">
      <dgm:prSet custT="1"/>
      <dgm:spPr/>
      <dgm:t>
        <a:bodyPr/>
        <a:lstStyle/>
        <a:p>
          <a:r>
            <a:rPr lang="en-US" sz="1600" u="sng" dirty="0"/>
            <a:t>Quickly</a:t>
          </a:r>
          <a:r>
            <a:rPr lang="en-US" sz="1600" dirty="0"/>
            <a:t> format text and paragraphs</a:t>
          </a:r>
        </a:p>
      </dgm:t>
    </dgm:pt>
    <dgm:pt modelId="{35BE2549-DDB5-467F-BD21-E0881311D671}" type="parTrans" cxnId="{AA4A653B-5635-48B7-9497-DD72D1A10E46}">
      <dgm:prSet/>
      <dgm:spPr/>
      <dgm:t>
        <a:bodyPr/>
        <a:lstStyle/>
        <a:p>
          <a:endParaRPr lang="en-US" sz="2400"/>
        </a:p>
      </dgm:t>
    </dgm:pt>
    <dgm:pt modelId="{C64447F4-409C-4DAC-AF15-657D03C8C8CA}" type="sibTrans" cxnId="{AA4A653B-5635-48B7-9497-DD72D1A10E46}">
      <dgm:prSet/>
      <dgm:spPr/>
      <dgm:t>
        <a:bodyPr/>
        <a:lstStyle/>
        <a:p>
          <a:endParaRPr lang="en-US" sz="2400"/>
        </a:p>
      </dgm:t>
    </dgm:pt>
    <dgm:pt modelId="{C2C8E43A-6DAD-4C31-8E36-65D3576DA02C}">
      <dgm:prSet custT="1"/>
      <dgm:spPr/>
      <dgm:t>
        <a:bodyPr/>
        <a:lstStyle/>
        <a:p>
          <a:r>
            <a:rPr lang="en-US" sz="1600" dirty="0"/>
            <a:t>Ensure </a:t>
          </a:r>
          <a:r>
            <a:rPr lang="en-US" sz="1600" u="sng" dirty="0"/>
            <a:t>consistent</a:t>
          </a:r>
          <a:r>
            <a:rPr lang="en-US" sz="1600" dirty="0"/>
            <a:t> design throughout a document</a:t>
          </a:r>
        </a:p>
      </dgm:t>
    </dgm:pt>
    <dgm:pt modelId="{676C0028-2521-40F2-B184-AD331C0560EB}" type="parTrans" cxnId="{4774D460-F0B6-4B42-AEC7-6788B4D0E0FD}">
      <dgm:prSet/>
      <dgm:spPr/>
      <dgm:t>
        <a:bodyPr/>
        <a:lstStyle/>
        <a:p>
          <a:endParaRPr lang="en-US" sz="2400"/>
        </a:p>
      </dgm:t>
    </dgm:pt>
    <dgm:pt modelId="{BB9A181C-B094-498D-A34C-CD43829A38F1}" type="sibTrans" cxnId="{4774D460-F0B6-4B42-AEC7-6788B4D0E0FD}">
      <dgm:prSet/>
      <dgm:spPr/>
      <dgm:t>
        <a:bodyPr/>
        <a:lstStyle/>
        <a:p>
          <a:endParaRPr lang="en-US" sz="2400"/>
        </a:p>
      </dgm:t>
    </dgm:pt>
    <dgm:pt modelId="{34DA7E1D-6367-4A0F-AAD4-FC0BD007D7AD}">
      <dgm:prSet custT="1"/>
      <dgm:spPr/>
      <dgm:t>
        <a:bodyPr/>
        <a:lstStyle/>
        <a:p>
          <a:r>
            <a:rPr lang="en-US" sz="1600" dirty="0"/>
            <a:t>Automatically generate a </a:t>
          </a:r>
          <a:r>
            <a:rPr lang="en-US" sz="1600" u="sng" dirty="0"/>
            <a:t>Table of Contents</a:t>
          </a:r>
        </a:p>
      </dgm:t>
    </dgm:pt>
    <dgm:pt modelId="{06682996-88F7-4E5B-9521-C6A6D9424ADE}" type="parTrans" cxnId="{A9112D1C-CB12-4B07-91C0-0B999F942DAE}">
      <dgm:prSet/>
      <dgm:spPr/>
      <dgm:t>
        <a:bodyPr/>
        <a:lstStyle/>
        <a:p>
          <a:endParaRPr lang="en-US" sz="2400"/>
        </a:p>
      </dgm:t>
    </dgm:pt>
    <dgm:pt modelId="{842FEB7C-CCBE-48BC-AECA-5C66A55675D3}" type="sibTrans" cxnId="{A9112D1C-CB12-4B07-91C0-0B999F942DAE}">
      <dgm:prSet/>
      <dgm:spPr/>
      <dgm:t>
        <a:bodyPr/>
        <a:lstStyle/>
        <a:p>
          <a:endParaRPr lang="en-US" sz="2400"/>
        </a:p>
      </dgm:t>
    </dgm:pt>
    <dgm:pt modelId="{2FB6A986-FDF4-4283-8B12-FE55E52785C6}">
      <dgm:prSet custT="1"/>
      <dgm:spPr/>
      <dgm:t>
        <a:bodyPr/>
        <a:lstStyle/>
        <a:p>
          <a:r>
            <a:rPr lang="en-US" sz="1600" dirty="0"/>
            <a:t>Simplify navigation using the Navigation Pane and internal links</a:t>
          </a:r>
        </a:p>
      </dgm:t>
    </dgm:pt>
    <dgm:pt modelId="{DB038FC6-AB87-4514-B45E-CB347F3F0EE9}" type="parTrans" cxnId="{CA98516C-1330-49E3-8B54-1F54CCF446D6}">
      <dgm:prSet/>
      <dgm:spPr/>
      <dgm:t>
        <a:bodyPr/>
        <a:lstStyle/>
        <a:p>
          <a:endParaRPr lang="en-US" sz="2400"/>
        </a:p>
      </dgm:t>
    </dgm:pt>
    <dgm:pt modelId="{BBF4511F-95BA-4307-903B-8CB42BE372D2}" type="sibTrans" cxnId="{CA98516C-1330-49E3-8B54-1F54CCF446D6}">
      <dgm:prSet/>
      <dgm:spPr/>
      <dgm:t>
        <a:bodyPr/>
        <a:lstStyle/>
        <a:p>
          <a:endParaRPr lang="en-US" sz="2400"/>
        </a:p>
      </dgm:t>
    </dgm:pt>
    <dgm:pt modelId="{2BE3FE87-6F18-4289-AB3B-80B40D61056C}" type="pres">
      <dgm:prSet presAssocID="{FC0F4F66-E711-4AE8-B0AA-F9F6741266C4}" presName="root" presStyleCnt="0">
        <dgm:presLayoutVars>
          <dgm:dir/>
          <dgm:resizeHandles val="exact"/>
        </dgm:presLayoutVars>
      </dgm:prSet>
      <dgm:spPr/>
    </dgm:pt>
    <dgm:pt modelId="{73F4A756-E056-4EE8-8D14-CA79A6712D64}" type="pres">
      <dgm:prSet presAssocID="{F7B2643C-BDB9-4CA8-B9FC-22C4EC1EB60C}" presName="compNode" presStyleCnt="0"/>
      <dgm:spPr/>
    </dgm:pt>
    <dgm:pt modelId="{4F7B5F66-2821-4958-B98D-15920D91C17C}" type="pres">
      <dgm:prSet presAssocID="{F7B2643C-BDB9-4CA8-B9FC-22C4EC1EB60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56EC332C-6701-45A7-AAAD-7B2201212A0B}" type="pres">
      <dgm:prSet presAssocID="{F7B2643C-BDB9-4CA8-B9FC-22C4EC1EB60C}" presName="spaceRect" presStyleCnt="0"/>
      <dgm:spPr/>
    </dgm:pt>
    <dgm:pt modelId="{16B99BA4-8C61-469B-B1CE-B275C56B0955}" type="pres">
      <dgm:prSet presAssocID="{F7B2643C-BDB9-4CA8-B9FC-22C4EC1EB60C}" presName="textRect" presStyleLbl="revTx" presStyleIdx="0" presStyleCnt="4">
        <dgm:presLayoutVars>
          <dgm:chMax val="1"/>
          <dgm:chPref val="1"/>
        </dgm:presLayoutVars>
      </dgm:prSet>
      <dgm:spPr/>
    </dgm:pt>
    <dgm:pt modelId="{365EB31F-A11D-4563-A446-02488D12B91B}" type="pres">
      <dgm:prSet presAssocID="{C64447F4-409C-4DAC-AF15-657D03C8C8CA}" presName="sibTrans" presStyleCnt="0"/>
      <dgm:spPr/>
    </dgm:pt>
    <dgm:pt modelId="{01CFF015-BCFC-4B33-B915-57EF8D6D6790}" type="pres">
      <dgm:prSet presAssocID="{C2C8E43A-6DAD-4C31-8E36-65D3576DA02C}" presName="compNode" presStyleCnt="0"/>
      <dgm:spPr/>
    </dgm:pt>
    <dgm:pt modelId="{61DB17CB-0EE9-4BA9-A218-EC22CDE70E4A}" type="pres">
      <dgm:prSet presAssocID="{C2C8E43A-6DAD-4C31-8E36-65D3576DA02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A32A3AB-3928-42EB-B9A8-1840D52ED97B}" type="pres">
      <dgm:prSet presAssocID="{C2C8E43A-6DAD-4C31-8E36-65D3576DA02C}" presName="spaceRect" presStyleCnt="0"/>
      <dgm:spPr/>
    </dgm:pt>
    <dgm:pt modelId="{24EC69BD-1847-43D1-A703-5FCF008B54F1}" type="pres">
      <dgm:prSet presAssocID="{C2C8E43A-6DAD-4C31-8E36-65D3576DA02C}" presName="textRect" presStyleLbl="revTx" presStyleIdx="1" presStyleCnt="4">
        <dgm:presLayoutVars>
          <dgm:chMax val="1"/>
          <dgm:chPref val="1"/>
        </dgm:presLayoutVars>
      </dgm:prSet>
      <dgm:spPr/>
    </dgm:pt>
    <dgm:pt modelId="{4932F7CE-3B46-43D3-B7B8-5C97647909F1}" type="pres">
      <dgm:prSet presAssocID="{BB9A181C-B094-498D-A34C-CD43829A38F1}" presName="sibTrans" presStyleCnt="0"/>
      <dgm:spPr/>
    </dgm:pt>
    <dgm:pt modelId="{82EAFE74-5BFD-4F4B-B2F7-E85BDF9F4F8E}" type="pres">
      <dgm:prSet presAssocID="{34DA7E1D-6367-4A0F-AAD4-FC0BD007D7AD}" presName="compNode" presStyleCnt="0"/>
      <dgm:spPr/>
    </dgm:pt>
    <dgm:pt modelId="{2565922A-5855-4671-A780-3FA6195E71F4}" type="pres">
      <dgm:prSet presAssocID="{34DA7E1D-6367-4A0F-AAD4-FC0BD007D7A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6F292EAE-4849-4C86-98BE-8242E761B942}" type="pres">
      <dgm:prSet presAssocID="{34DA7E1D-6367-4A0F-AAD4-FC0BD007D7AD}" presName="spaceRect" presStyleCnt="0"/>
      <dgm:spPr/>
    </dgm:pt>
    <dgm:pt modelId="{B553AA28-96ED-4EDD-926C-8717253BF837}" type="pres">
      <dgm:prSet presAssocID="{34DA7E1D-6367-4A0F-AAD4-FC0BD007D7AD}" presName="textRect" presStyleLbl="revTx" presStyleIdx="2" presStyleCnt="4">
        <dgm:presLayoutVars>
          <dgm:chMax val="1"/>
          <dgm:chPref val="1"/>
        </dgm:presLayoutVars>
      </dgm:prSet>
      <dgm:spPr/>
    </dgm:pt>
    <dgm:pt modelId="{AEED9DA2-91C3-4C53-B262-9BAE6873FF42}" type="pres">
      <dgm:prSet presAssocID="{842FEB7C-CCBE-48BC-AECA-5C66A55675D3}" presName="sibTrans" presStyleCnt="0"/>
      <dgm:spPr/>
    </dgm:pt>
    <dgm:pt modelId="{221F7C94-3FB5-456A-BC65-9A1B3EAAAACF}" type="pres">
      <dgm:prSet presAssocID="{2FB6A986-FDF4-4283-8B12-FE55E52785C6}" presName="compNode" presStyleCnt="0"/>
      <dgm:spPr/>
    </dgm:pt>
    <dgm:pt modelId="{FB4BB13F-2958-41FE-9356-B819B41D24B4}" type="pres">
      <dgm:prSet presAssocID="{2FB6A986-FDF4-4283-8B12-FE55E52785C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63F63AF8-1DE8-49F6-98BB-C12D6670F031}" type="pres">
      <dgm:prSet presAssocID="{2FB6A986-FDF4-4283-8B12-FE55E52785C6}" presName="spaceRect" presStyleCnt="0"/>
      <dgm:spPr/>
    </dgm:pt>
    <dgm:pt modelId="{23880CEC-19E3-41CC-B39D-9EAC621ECB85}" type="pres">
      <dgm:prSet presAssocID="{2FB6A986-FDF4-4283-8B12-FE55E52785C6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1C77908-2443-4FE2-A2F0-0D49EC67A836}" type="presOf" srcId="{34DA7E1D-6367-4A0F-AAD4-FC0BD007D7AD}" destId="{B553AA28-96ED-4EDD-926C-8717253BF837}" srcOrd="0" destOrd="0" presId="urn:microsoft.com/office/officeart/2018/2/layout/IconLabelList"/>
    <dgm:cxn modelId="{125BC70F-866C-41FC-AFC1-18D265497CE9}" type="presOf" srcId="{C2C8E43A-6DAD-4C31-8E36-65D3576DA02C}" destId="{24EC69BD-1847-43D1-A703-5FCF008B54F1}" srcOrd="0" destOrd="0" presId="urn:microsoft.com/office/officeart/2018/2/layout/IconLabelList"/>
    <dgm:cxn modelId="{18FAF80F-81DB-4598-9E38-2A5D250C292D}" type="presOf" srcId="{FC0F4F66-E711-4AE8-B0AA-F9F6741266C4}" destId="{2BE3FE87-6F18-4289-AB3B-80B40D61056C}" srcOrd="0" destOrd="0" presId="urn:microsoft.com/office/officeart/2018/2/layout/IconLabelList"/>
    <dgm:cxn modelId="{A9112D1C-CB12-4B07-91C0-0B999F942DAE}" srcId="{FC0F4F66-E711-4AE8-B0AA-F9F6741266C4}" destId="{34DA7E1D-6367-4A0F-AAD4-FC0BD007D7AD}" srcOrd="2" destOrd="0" parTransId="{06682996-88F7-4E5B-9521-C6A6D9424ADE}" sibTransId="{842FEB7C-CCBE-48BC-AECA-5C66A55675D3}"/>
    <dgm:cxn modelId="{AA4A653B-5635-48B7-9497-DD72D1A10E46}" srcId="{FC0F4F66-E711-4AE8-B0AA-F9F6741266C4}" destId="{F7B2643C-BDB9-4CA8-B9FC-22C4EC1EB60C}" srcOrd="0" destOrd="0" parTransId="{35BE2549-DDB5-467F-BD21-E0881311D671}" sibTransId="{C64447F4-409C-4DAC-AF15-657D03C8C8CA}"/>
    <dgm:cxn modelId="{4774D460-F0B6-4B42-AEC7-6788B4D0E0FD}" srcId="{FC0F4F66-E711-4AE8-B0AA-F9F6741266C4}" destId="{C2C8E43A-6DAD-4C31-8E36-65D3576DA02C}" srcOrd="1" destOrd="0" parTransId="{676C0028-2521-40F2-B184-AD331C0560EB}" sibTransId="{BB9A181C-B094-498D-A34C-CD43829A38F1}"/>
    <dgm:cxn modelId="{CA98516C-1330-49E3-8B54-1F54CCF446D6}" srcId="{FC0F4F66-E711-4AE8-B0AA-F9F6741266C4}" destId="{2FB6A986-FDF4-4283-8B12-FE55E52785C6}" srcOrd="3" destOrd="0" parTransId="{DB038FC6-AB87-4514-B45E-CB347F3F0EE9}" sibTransId="{BBF4511F-95BA-4307-903B-8CB42BE372D2}"/>
    <dgm:cxn modelId="{9FB74081-B360-4544-A95B-EFA293F32B4F}" type="presOf" srcId="{2FB6A986-FDF4-4283-8B12-FE55E52785C6}" destId="{23880CEC-19E3-41CC-B39D-9EAC621ECB85}" srcOrd="0" destOrd="0" presId="urn:microsoft.com/office/officeart/2018/2/layout/IconLabelList"/>
    <dgm:cxn modelId="{1028DCC1-E2B1-430C-888D-CFD913597708}" type="presOf" srcId="{F7B2643C-BDB9-4CA8-B9FC-22C4EC1EB60C}" destId="{16B99BA4-8C61-469B-B1CE-B275C56B0955}" srcOrd="0" destOrd="0" presId="urn:microsoft.com/office/officeart/2018/2/layout/IconLabelList"/>
    <dgm:cxn modelId="{3F7E7329-67F6-405B-AA96-78E7E9744216}" type="presParOf" srcId="{2BE3FE87-6F18-4289-AB3B-80B40D61056C}" destId="{73F4A756-E056-4EE8-8D14-CA79A6712D64}" srcOrd="0" destOrd="0" presId="urn:microsoft.com/office/officeart/2018/2/layout/IconLabelList"/>
    <dgm:cxn modelId="{B92096CD-97C7-4E8B-B11F-49435410D872}" type="presParOf" srcId="{73F4A756-E056-4EE8-8D14-CA79A6712D64}" destId="{4F7B5F66-2821-4958-B98D-15920D91C17C}" srcOrd="0" destOrd="0" presId="urn:microsoft.com/office/officeart/2018/2/layout/IconLabelList"/>
    <dgm:cxn modelId="{09F751D1-F071-4A8E-9DA2-B7B01A31A737}" type="presParOf" srcId="{73F4A756-E056-4EE8-8D14-CA79A6712D64}" destId="{56EC332C-6701-45A7-AAAD-7B2201212A0B}" srcOrd="1" destOrd="0" presId="urn:microsoft.com/office/officeart/2018/2/layout/IconLabelList"/>
    <dgm:cxn modelId="{63E81630-5149-4DB9-BB5E-405E29E7223B}" type="presParOf" srcId="{73F4A756-E056-4EE8-8D14-CA79A6712D64}" destId="{16B99BA4-8C61-469B-B1CE-B275C56B0955}" srcOrd="2" destOrd="0" presId="urn:microsoft.com/office/officeart/2018/2/layout/IconLabelList"/>
    <dgm:cxn modelId="{6350AF2B-F2E7-4089-9A70-50F5FE60BEFF}" type="presParOf" srcId="{2BE3FE87-6F18-4289-AB3B-80B40D61056C}" destId="{365EB31F-A11D-4563-A446-02488D12B91B}" srcOrd="1" destOrd="0" presId="urn:microsoft.com/office/officeart/2018/2/layout/IconLabelList"/>
    <dgm:cxn modelId="{E08A8222-0617-466B-A4E9-3212DE3FF13C}" type="presParOf" srcId="{2BE3FE87-6F18-4289-AB3B-80B40D61056C}" destId="{01CFF015-BCFC-4B33-B915-57EF8D6D6790}" srcOrd="2" destOrd="0" presId="urn:microsoft.com/office/officeart/2018/2/layout/IconLabelList"/>
    <dgm:cxn modelId="{26D6DF88-448F-4B7F-8653-8D9D64C069E0}" type="presParOf" srcId="{01CFF015-BCFC-4B33-B915-57EF8D6D6790}" destId="{61DB17CB-0EE9-4BA9-A218-EC22CDE70E4A}" srcOrd="0" destOrd="0" presId="urn:microsoft.com/office/officeart/2018/2/layout/IconLabelList"/>
    <dgm:cxn modelId="{777C03E3-2002-4EE1-867D-8FF0BC8AF504}" type="presParOf" srcId="{01CFF015-BCFC-4B33-B915-57EF8D6D6790}" destId="{9A32A3AB-3928-42EB-B9A8-1840D52ED97B}" srcOrd="1" destOrd="0" presId="urn:microsoft.com/office/officeart/2018/2/layout/IconLabelList"/>
    <dgm:cxn modelId="{C94DC974-0E37-4F5D-A924-E7A8F5880EA9}" type="presParOf" srcId="{01CFF015-BCFC-4B33-B915-57EF8D6D6790}" destId="{24EC69BD-1847-43D1-A703-5FCF008B54F1}" srcOrd="2" destOrd="0" presId="urn:microsoft.com/office/officeart/2018/2/layout/IconLabelList"/>
    <dgm:cxn modelId="{618DEA0D-EF08-4241-93A6-028D9DCDCE6F}" type="presParOf" srcId="{2BE3FE87-6F18-4289-AB3B-80B40D61056C}" destId="{4932F7CE-3B46-43D3-B7B8-5C97647909F1}" srcOrd="3" destOrd="0" presId="urn:microsoft.com/office/officeart/2018/2/layout/IconLabelList"/>
    <dgm:cxn modelId="{4240F75C-65F1-48F0-B60A-C23A8C62F472}" type="presParOf" srcId="{2BE3FE87-6F18-4289-AB3B-80B40D61056C}" destId="{82EAFE74-5BFD-4F4B-B2F7-E85BDF9F4F8E}" srcOrd="4" destOrd="0" presId="urn:microsoft.com/office/officeart/2018/2/layout/IconLabelList"/>
    <dgm:cxn modelId="{636A367D-6581-42AA-AAD2-C56EE08DDCED}" type="presParOf" srcId="{82EAFE74-5BFD-4F4B-B2F7-E85BDF9F4F8E}" destId="{2565922A-5855-4671-A780-3FA6195E71F4}" srcOrd="0" destOrd="0" presId="urn:microsoft.com/office/officeart/2018/2/layout/IconLabelList"/>
    <dgm:cxn modelId="{9C0E4CE1-B751-4586-B662-2CCFE9B7FDD4}" type="presParOf" srcId="{82EAFE74-5BFD-4F4B-B2F7-E85BDF9F4F8E}" destId="{6F292EAE-4849-4C86-98BE-8242E761B942}" srcOrd="1" destOrd="0" presId="urn:microsoft.com/office/officeart/2018/2/layout/IconLabelList"/>
    <dgm:cxn modelId="{F9262263-FC05-4751-BC35-6CEA6388F610}" type="presParOf" srcId="{82EAFE74-5BFD-4F4B-B2F7-E85BDF9F4F8E}" destId="{B553AA28-96ED-4EDD-926C-8717253BF837}" srcOrd="2" destOrd="0" presId="urn:microsoft.com/office/officeart/2018/2/layout/IconLabelList"/>
    <dgm:cxn modelId="{DA8AC892-9F50-43C9-A585-4992AECC3987}" type="presParOf" srcId="{2BE3FE87-6F18-4289-AB3B-80B40D61056C}" destId="{AEED9DA2-91C3-4C53-B262-9BAE6873FF42}" srcOrd="5" destOrd="0" presId="urn:microsoft.com/office/officeart/2018/2/layout/IconLabelList"/>
    <dgm:cxn modelId="{815B42A1-4D58-4F79-9BC2-8E83EF81F23E}" type="presParOf" srcId="{2BE3FE87-6F18-4289-AB3B-80B40D61056C}" destId="{221F7C94-3FB5-456A-BC65-9A1B3EAAAACF}" srcOrd="6" destOrd="0" presId="urn:microsoft.com/office/officeart/2018/2/layout/IconLabelList"/>
    <dgm:cxn modelId="{56AF0151-90FF-41BE-9BAF-FB0F373FD271}" type="presParOf" srcId="{221F7C94-3FB5-456A-BC65-9A1B3EAAAACF}" destId="{FB4BB13F-2958-41FE-9356-B819B41D24B4}" srcOrd="0" destOrd="0" presId="urn:microsoft.com/office/officeart/2018/2/layout/IconLabelList"/>
    <dgm:cxn modelId="{5F33D5A5-4B4D-4425-8428-0AC51A9027A9}" type="presParOf" srcId="{221F7C94-3FB5-456A-BC65-9A1B3EAAAACF}" destId="{63F63AF8-1DE8-49F6-98BB-C12D6670F031}" srcOrd="1" destOrd="0" presId="urn:microsoft.com/office/officeart/2018/2/layout/IconLabelList"/>
    <dgm:cxn modelId="{796772F4-167A-4495-8AFE-683C912ED685}" type="presParOf" srcId="{221F7C94-3FB5-456A-BC65-9A1B3EAAAACF}" destId="{23880CEC-19E3-41CC-B39D-9EAC621ECB8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1BFA57-E6BB-4571-9C22-CA3E3EF3E545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D4D383C-4137-47E9-AB6A-D4D5E03BE1DE}">
      <dgm:prSet/>
      <dgm:spPr/>
      <dgm:t>
        <a:bodyPr/>
        <a:lstStyle/>
        <a:p>
          <a:pPr>
            <a:defRPr cap="all"/>
          </a:pPr>
          <a:r>
            <a:rPr lang="en-US" cap="none" dirty="0"/>
            <a:t>Select text and click a style from the </a:t>
          </a:r>
          <a:r>
            <a:rPr lang="en-US" u="sng" cap="none" dirty="0"/>
            <a:t>style gallery</a:t>
          </a:r>
        </a:p>
      </dgm:t>
    </dgm:pt>
    <dgm:pt modelId="{A5452EE6-6059-4B95-8647-C900EA59C1ED}" type="parTrans" cxnId="{6DE2CF63-826D-4E64-96D3-F277C1E2F526}">
      <dgm:prSet/>
      <dgm:spPr/>
      <dgm:t>
        <a:bodyPr/>
        <a:lstStyle/>
        <a:p>
          <a:endParaRPr lang="en-US" dirty="0"/>
        </a:p>
      </dgm:t>
    </dgm:pt>
    <dgm:pt modelId="{0850FE9B-89CB-4B9E-B86B-5DCEA874A92F}" type="sibTrans" cxnId="{6DE2CF63-826D-4E64-96D3-F277C1E2F526}">
      <dgm:prSet/>
      <dgm:spPr/>
      <dgm:t>
        <a:bodyPr/>
        <a:lstStyle/>
        <a:p>
          <a:endParaRPr lang="en-US" dirty="0"/>
        </a:p>
      </dgm:t>
    </dgm:pt>
    <dgm:pt modelId="{169E9878-96FD-442E-813E-201EDEE8689E}">
      <dgm:prSet/>
      <dgm:spPr/>
      <dgm:t>
        <a:bodyPr/>
        <a:lstStyle/>
        <a:p>
          <a:pPr>
            <a:defRPr cap="all"/>
          </a:pPr>
          <a:r>
            <a:rPr lang="en-US" cap="none" dirty="0"/>
            <a:t>Modify </a:t>
          </a:r>
          <a:r>
            <a:rPr lang="en-US" u="sng" cap="none" dirty="0"/>
            <a:t>built-in</a:t>
          </a:r>
          <a:r>
            <a:rPr lang="en-US" cap="none" dirty="0"/>
            <a:t> styles or create </a:t>
          </a:r>
          <a:r>
            <a:rPr lang="en-US" u="sng" cap="none" dirty="0"/>
            <a:t>custom</a:t>
          </a:r>
          <a:r>
            <a:rPr lang="en-US" cap="none" dirty="0"/>
            <a:t> styles</a:t>
          </a:r>
        </a:p>
      </dgm:t>
    </dgm:pt>
    <dgm:pt modelId="{25085C0C-66EA-4E9A-9F35-ACA256CD76B0}" type="parTrans" cxnId="{BA3BD016-E1D7-4B50-9BB6-65865BB3056E}">
      <dgm:prSet/>
      <dgm:spPr/>
      <dgm:t>
        <a:bodyPr/>
        <a:lstStyle/>
        <a:p>
          <a:endParaRPr lang="en-US" dirty="0"/>
        </a:p>
      </dgm:t>
    </dgm:pt>
    <dgm:pt modelId="{D12AAEC0-233F-4C1D-A548-F48042610ED7}" type="sibTrans" cxnId="{BA3BD016-E1D7-4B50-9BB6-65865BB3056E}">
      <dgm:prSet/>
      <dgm:spPr/>
      <dgm:t>
        <a:bodyPr/>
        <a:lstStyle/>
        <a:p>
          <a:endParaRPr lang="en-US" dirty="0"/>
        </a:p>
      </dgm:t>
    </dgm:pt>
    <dgm:pt modelId="{9F7E2B83-DA3A-4CBA-B9C1-86712BACBD6B}">
      <dgm:prSet/>
      <dgm:spPr/>
      <dgm:t>
        <a:bodyPr/>
        <a:lstStyle/>
        <a:p>
          <a:pPr>
            <a:defRPr cap="all"/>
          </a:pPr>
          <a:r>
            <a:rPr lang="en-US" cap="none" dirty="0"/>
            <a:t>Use the styles pane for more control</a:t>
          </a:r>
        </a:p>
      </dgm:t>
    </dgm:pt>
    <dgm:pt modelId="{EC252508-3A5D-4E2B-B8C7-19E5DB891475}" type="parTrans" cxnId="{44C9F7D8-8368-43FB-AB53-9F7C3F6561E7}">
      <dgm:prSet/>
      <dgm:spPr/>
      <dgm:t>
        <a:bodyPr/>
        <a:lstStyle/>
        <a:p>
          <a:endParaRPr lang="en-US" dirty="0"/>
        </a:p>
      </dgm:t>
    </dgm:pt>
    <dgm:pt modelId="{C7D21339-97E1-44DF-851C-3AE652A468AA}" type="sibTrans" cxnId="{44C9F7D8-8368-43FB-AB53-9F7C3F6561E7}">
      <dgm:prSet/>
      <dgm:spPr/>
      <dgm:t>
        <a:bodyPr/>
        <a:lstStyle/>
        <a:p>
          <a:endParaRPr lang="en-US" dirty="0"/>
        </a:p>
      </dgm:t>
    </dgm:pt>
    <dgm:pt modelId="{65D3F715-5D81-4652-807E-E6B547583F3D}">
      <dgm:prSet/>
      <dgm:spPr/>
      <dgm:t>
        <a:bodyPr/>
        <a:lstStyle/>
        <a:p>
          <a:pPr>
            <a:defRPr cap="all"/>
          </a:pPr>
          <a:r>
            <a:rPr lang="en-US" cap="none" dirty="0"/>
            <a:t>Apply “style sets” or “Themes” to change overall look</a:t>
          </a:r>
        </a:p>
      </dgm:t>
    </dgm:pt>
    <dgm:pt modelId="{4C237DE0-52C9-468E-BB25-A1E8BD697D37}" type="parTrans" cxnId="{2806BB40-7387-4EE1-A5D1-3D64693C745B}">
      <dgm:prSet/>
      <dgm:spPr/>
      <dgm:t>
        <a:bodyPr/>
        <a:lstStyle/>
        <a:p>
          <a:endParaRPr lang="en-US" dirty="0"/>
        </a:p>
      </dgm:t>
    </dgm:pt>
    <dgm:pt modelId="{25E7A978-FDD8-4C0F-9A60-CB13AB762444}" type="sibTrans" cxnId="{2806BB40-7387-4EE1-A5D1-3D64693C745B}">
      <dgm:prSet/>
      <dgm:spPr/>
      <dgm:t>
        <a:bodyPr/>
        <a:lstStyle/>
        <a:p>
          <a:endParaRPr lang="en-US" dirty="0"/>
        </a:p>
      </dgm:t>
    </dgm:pt>
    <dgm:pt modelId="{77689DB3-4FDF-481D-A7D8-6B48609368CA}" type="pres">
      <dgm:prSet presAssocID="{A21BFA57-E6BB-4571-9C22-CA3E3EF3E545}" presName="root" presStyleCnt="0">
        <dgm:presLayoutVars>
          <dgm:dir/>
          <dgm:resizeHandles val="exact"/>
        </dgm:presLayoutVars>
      </dgm:prSet>
      <dgm:spPr/>
    </dgm:pt>
    <dgm:pt modelId="{D43367FE-1950-40C9-8DDE-CF95AA529F15}" type="pres">
      <dgm:prSet presAssocID="{2D4D383C-4137-47E9-AB6A-D4D5E03BE1DE}" presName="compNode" presStyleCnt="0"/>
      <dgm:spPr/>
    </dgm:pt>
    <dgm:pt modelId="{8D1A4A76-DE7F-4E2E-8E2E-7D65A4B23C61}" type="pres">
      <dgm:prSet presAssocID="{2D4D383C-4137-47E9-AB6A-D4D5E03BE1DE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18A41F06-F2D5-415F-8EFF-4F45FA1556C3}" type="pres">
      <dgm:prSet presAssocID="{2D4D383C-4137-47E9-AB6A-D4D5E03BE1D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BDB2BD37-FE8A-4F69-8AA0-7A4CF9936E67}" type="pres">
      <dgm:prSet presAssocID="{2D4D383C-4137-47E9-AB6A-D4D5E03BE1DE}" presName="spaceRect" presStyleCnt="0"/>
      <dgm:spPr/>
    </dgm:pt>
    <dgm:pt modelId="{63D23320-9AB5-4311-80EA-F98E49074D80}" type="pres">
      <dgm:prSet presAssocID="{2D4D383C-4137-47E9-AB6A-D4D5E03BE1DE}" presName="textRect" presStyleLbl="revTx" presStyleIdx="0" presStyleCnt="4">
        <dgm:presLayoutVars>
          <dgm:chMax val="1"/>
          <dgm:chPref val="1"/>
        </dgm:presLayoutVars>
      </dgm:prSet>
      <dgm:spPr/>
    </dgm:pt>
    <dgm:pt modelId="{7B0381F5-0C7B-4AAA-8E60-9719CF1F445E}" type="pres">
      <dgm:prSet presAssocID="{0850FE9B-89CB-4B9E-B86B-5DCEA874A92F}" presName="sibTrans" presStyleCnt="0"/>
      <dgm:spPr/>
    </dgm:pt>
    <dgm:pt modelId="{1D9B9D35-6A0F-4FD6-BE36-B16C207869BA}" type="pres">
      <dgm:prSet presAssocID="{169E9878-96FD-442E-813E-201EDEE8689E}" presName="compNode" presStyleCnt="0"/>
      <dgm:spPr/>
    </dgm:pt>
    <dgm:pt modelId="{594486A6-64A2-4701-B7FA-EE4BD82FCEE4}" type="pres">
      <dgm:prSet presAssocID="{169E9878-96FD-442E-813E-201EDEE8689E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78E79CD4-8A53-4223-806F-326093DEA381}" type="pres">
      <dgm:prSet presAssocID="{169E9878-96FD-442E-813E-201EDEE8689E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5BEF439-9581-418A-A1F5-E0512DDDD330}" type="pres">
      <dgm:prSet presAssocID="{169E9878-96FD-442E-813E-201EDEE8689E}" presName="spaceRect" presStyleCnt="0"/>
      <dgm:spPr/>
    </dgm:pt>
    <dgm:pt modelId="{0E7D30E1-DCE3-4C7E-87D4-137EFE9232F3}" type="pres">
      <dgm:prSet presAssocID="{169E9878-96FD-442E-813E-201EDEE8689E}" presName="textRect" presStyleLbl="revTx" presStyleIdx="1" presStyleCnt="4">
        <dgm:presLayoutVars>
          <dgm:chMax val="1"/>
          <dgm:chPref val="1"/>
        </dgm:presLayoutVars>
      </dgm:prSet>
      <dgm:spPr/>
    </dgm:pt>
    <dgm:pt modelId="{515004DD-CB12-40DA-8FA7-D47963C3CF32}" type="pres">
      <dgm:prSet presAssocID="{D12AAEC0-233F-4C1D-A548-F48042610ED7}" presName="sibTrans" presStyleCnt="0"/>
      <dgm:spPr/>
    </dgm:pt>
    <dgm:pt modelId="{B6FB3EA1-90E5-43AB-85D0-CACAD7B8D45A}" type="pres">
      <dgm:prSet presAssocID="{9F7E2B83-DA3A-4CBA-B9C1-86712BACBD6B}" presName="compNode" presStyleCnt="0"/>
      <dgm:spPr/>
    </dgm:pt>
    <dgm:pt modelId="{D0F01421-9F18-46CC-B12C-961607A9B430}" type="pres">
      <dgm:prSet presAssocID="{9F7E2B83-DA3A-4CBA-B9C1-86712BACBD6B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FD18569-44A9-4318-971E-EAD2B15C836F}" type="pres">
      <dgm:prSet presAssocID="{9F7E2B83-DA3A-4CBA-B9C1-86712BACBD6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BAE94C3-0805-4C3D-B34E-12AC29C140A5}" type="pres">
      <dgm:prSet presAssocID="{9F7E2B83-DA3A-4CBA-B9C1-86712BACBD6B}" presName="spaceRect" presStyleCnt="0"/>
      <dgm:spPr/>
    </dgm:pt>
    <dgm:pt modelId="{8C1E17A6-4474-40F8-84B4-E831507E3563}" type="pres">
      <dgm:prSet presAssocID="{9F7E2B83-DA3A-4CBA-B9C1-86712BACBD6B}" presName="textRect" presStyleLbl="revTx" presStyleIdx="2" presStyleCnt="4">
        <dgm:presLayoutVars>
          <dgm:chMax val="1"/>
          <dgm:chPref val="1"/>
        </dgm:presLayoutVars>
      </dgm:prSet>
      <dgm:spPr/>
    </dgm:pt>
    <dgm:pt modelId="{B5FF1009-408C-4188-BA15-DD8474AE81CA}" type="pres">
      <dgm:prSet presAssocID="{C7D21339-97E1-44DF-851C-3AE652A468AA}" presName="sibTrans" presStyleCnt="0"/>
      <dgm:spPr/>
    </dgm:pt>
    <dgm:pt modelId="{B5B905BC-6523-4F00-98B1-FF8AC6EBBBB1}" type="pres">
      <dgm:prSet presAssocID="{65D3F715-5D81-4652-807E-E6B547583F3D}" presName="compNode" presStyleCnt="0"/>
      <dgm:spPr/>
    </dgm:pt>
    <dgm:pt modelId="{FE32E93B-7C8A-40E1-8461-1FB448389B3E}" type="pres">
      <dgm:prSet presAssocID="{65D3F715-5D81-4652-807E-E6B547583F3D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541684EE-0DFA-4101-A742-B0A82C3D5C28}" type="pres">
      <dgm:prSet presAssocID="{65D3F715-5D81-4652-807E-E6B547583F3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ger"/>
        </a:ext>
      </dgm:extLst>
    </dgm:pt>
    <dgm:pt modelId="{EC47E6C0-FA6D-4481-837D-32828779F73F}" type="pres">
      <dgm:prSet presAssocID="{65D3F715-5D81-4652-807E-E6B547583F3D}" presName="spaceRect" presStyleCnt="0"/>
      <dgm:spPr/>
    </dgm:pt>
    <dgm:pt modelId="{92C7C966-6CAE-4F8D-845F-35213E0DEA1D}" type="pres">
      <dgm:prSet presAssocID="{65D3F715-5D81-4652-807E-E6B547583F3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BA3BD016-E1D7-4B50-9BB6-65865BB3056E}" srcId="{A21BFA57-E6BB-4571-9C22-CA3E3EF3E545}" destId="{169E9878-96FD-442E-813E-201EDEE8689E}" srcOrd="1" destOrd="0" parTransId="{25085C0C-66EA-4E9A-9F35-ACA256CD76B0}" sibTransId="{D12AAEC0-233F-4C1D-A548-F48042610ED7}"/>
    <dgm:cxn modelId="{2806BB40-7387-4EE1-A5D1-3D64693C745B}" srcId="{A21BFA57-E6BB-4571-9C22-CA3E3EF3E545}" destId="{65D3F715-5D81-4652-807E-E6B547583F3D}" srcOrd="3" destOrd="0" parTransId="{4C237DE0-52C9-468E-BB25-A1E8BD697D37}" sibTransId="{25E7A978-FDD8-4C0F-9A60-CB13AB762444}"/>
    <dgm:cxn modelId="{6DE2CF63-826D-4E64-96D3-F277C1E2F526}" srcId="{A21BFA57-E6BB-4571-9C22-CA3E3EF3E545}" destId="{2D4D383C-4137-47E9-AB6A-D4D5E03BE1DE}" srcOrd="0" destOrd="0" parTransId="{A5452EE6-6059-4B95-8647-C900EA59C1ED}" sibTransId="{0850FE9B-89CB-4B9E-B86B-5DCEA874A92F}"/>
    <dgm:cxn modelId="{8A872064-73F2-4B47-978B-69B5492B6E81}" type="presOf" srcId="{65D3F715-5D81-4652-807E-E6B547583F3D}" destId="{92C7C966-6CAE-4F8D-845F-35213E0DEA1D}" srcOrd="0" destOrd="0" presId="urn:microsoft.com/office/officeart/2018/5/layout/IconLeafLabelList"/>
    <dgm:cxn modelId="{9BCC5C75-E2EE-4078-A674-1ACAC156BB2E}" type="presOf" srcId="{9F7E2B83-DA3A-4CBA-B9C1-86712BACBD6B}" destId="{8C1E17A6-4474-40F8-84B4-E831507E3563}" srcOrd="0" destOrd="0" presId="urn:microsoft.com/office/officeart/2018/5/layout/IconLeafLabelList"/>
    <dgm:cxn modelId="{E6CDC08F-C715-44D6-ADD6-42581433AD32}" type="presOf" srcId="{169E9878-96FD-442E-813E-201EDEE8689E}" destId="{0E7D30E1-DCE3-4C7E-87D4-137EFE9232F3}" srcOrd="0" destOrd="0" presId="urn:microsoft.com/office/officeart/2018/5/layout/IconLeafLabelList"/>
    <dgm:cxn modelId="{85EDC3A9-D6FB-4BAA-8166-A955B6EC2BE8}" type="presOf" srcId="{2D4D383C-4137-47E9-AB6A-D4D5E03BE1DE}" destId="{63D23320-9AB5-4311-80EA-F98E49074D80}" srcOrd="0" destOrd="0" presId="urn:microsoft.com/office/officeart/2018/5/layout/IconLeafLabelList"/>
    <dgm:cxn modelId="{44C9F7D8-8368-43FB-AB53-9F7C3F6561E7}" srcId="{A21BFA57-E6BB-4571-9C22-CA3E3EF3E545}" destId="{9F7E2B83-DA3A-4CBA-B9C1-86712BACBD6B}" srcOrd="2" destOrd="0" parTransId="{EC252508-3A5D-4E2B-B8C7-19E5DB891475}" sibTransId="{C7D21339-97E1-44DF-851C-3AE652A468AA}"/>
    <dgm:cxn modelId="{5D5D2BDD-D296-4F4F-9937-5DB9A3ABF61A}" type="presOf" srcId="{A21BFA57-E6BB-4571-9C22-CA3E3EF3E545}" destId="{77689DB3-4FDF-481D-A7D8-6B48609368CA}" srcOrd="0" destOrd="0" presId="urn:microsoft.com/office/officeart/2018/5/layout/IconLeafLabelList"/>
    <dgm:cxn modelId="{36281F6F-1025-4395-BCA3-C6DD93D41F7C}" type="presParOf" srcId="{77689DB3-4FDF-481D-A7D8-6B48609368CA}" destId="{D43367FE-1950-40C9-8DDE-CF95AA529F15}" srcOrd="0" destOrd="0" presId="urn:microsoft.com/office/officeart/2018/5/layout/IconLeafLabelList"/>
    <dgm:cxn modelId="{D915D3A9-5AE8-45D3-9BAA-6D7CA513D13F}" type="presParOf" srcId="{D43367FE-1950-40C9-8DDE-CF95AA529F15}" destId="{8D1A4A76-DE7F-4E2E-8E2E-7D65A4B23C61}" srcOrd="0" destOrd="0" presId="urn:microsoft.com/office/officeart/2018/5/layout/IconLeafLabelList"/>
    <dgm:cxn modelId="{92B6D731-F18E-4436-8405-B82D82FBF8A7}" type="presParOf" srcId="{D43367FE-1950-40C9-8DDE-CF95AA529F15}" destId="{18A41F06-F2D5-415F-8EFF-4F45FA1556C3}" srcOrd="1" destOrd="0" presId="urn:microsoft.com/office/officeart/2018/5/layout/IconLeafLabelList"/>
    <dgm:cxn modelId="{F6A3EFED-D44A-4791-9776-EF969F49D036}" type="presParOf" srcId="{D43367FE-1950-40C9-8DDE-CF95AA529F15}" destId="{BDB2BD37-FE8A-4F69-8AA0-7A4CF9936E67}" srcOrd="2" destOrd="0" presId="urn:microsoft.com/office/officeart/2018/5/layout/IconLeafLabelList"/>
    <dgm:cxn modelId="{033FA591-E7D7-4D05-A3C7-D87B1D01344C}" type="presParOf" srcId="{D43367FE-1950-40C9-8DDE-CF95AA529F15}" destId="{63D23320-9AB5-4311-80EA-F98E49074D80}" srcOrd="3" destOrd="0" presId="urn:microsoft.com/office/officeart/2018/5/layout/IconLeafLabelList"/>
    <dgm:cxn modelId="{B89CEBBB-661D-4FE5-865C-96AED01C983A}" type="presParOf" srcId="{77689DB3-4FDF-481D-A7D8-6B48609368CA}" destId="{7B0381F5-0C7B-4AAA-8E60-9719CF1F445E}" srcOrd="1" destOrd="0" presId="urn:microsoft.com/office/officeart/2018/5/layout/IconLeafLabelList"/>
    <dgm:cxn modelId="{C4E01541-28B7-4AA8-9609-9C62C90EA850}" type="presParOf" srcId="{77689DB3-4FDF-481D-A7D8-6B48609368CA}" destId="{1D9B9D35-6A0F-4FD6-BE36-B16C207869BA}" srcOrd="2" destOrd="0" presId="urn:microsoft.com/office/officeart/2018/5/layout/IconLeafLabelList"/>
    <dgm:cxn modelId="{3585ECBD-87D2-4DE2-A1FB-4583A3296DA9}" type="presParOf" srcId="{1D9B9D35-6A0F-4FD6-BE36-B16C207869BA}" destId="{594486A6-64A2-4701-B7FA-EE4BD82FCEE4}" srcOrd="0" destOrd="0" presId="urn:microsoft.com/office/officeart/2018/5/layout/IconLeafLabelList"/>
    <dgm:cxn modelId="{48DE349E-81F6-4251-B13A-F1EF43EA79B9}" type="presParOf" srcId="{1D9B9D35-6A0F-4FD6-BE36-B16C207869BA}" destId="{78E79CD4-8A53-4223-806F-326093DEA381}" srcOrd="1" destOrd="0" presId="urn:microsoft.com/office/officeart/2018/5/layout/IconLeafLabelList"/>
    <dgm:cxn modelId="{CAFAF186-6E7F-4AFE-88DF-C5CD91D3861B}" type="presParOf" srcId="{1D9B9D35-6A0F-4FD6-BE36-B16C207869BA}" destId="{85BEF439-9581-418A-A1F5-E0512DDDD330}" srcOrd="2" destOrd="0" presId="urn:microsoft.com/office/officeart/2018/5/layout/IconLeafLabelList"/>
    <dgm:cxn modelId="{FA89D33A-2969-496A-A5D8-2A4BFC94C5E3}" type="presParOf" srcId="{1D9B9D35-6A0F-4FD6-BE36-B16C207869BA}" destId="{0E7D30E1-DCE3-4C7E-87D4-137EFE9232F3}" srcOrd="3" destOrd="0" presId="urn:microsoft.com/office/officeart/2018/5/layout/IconLeafLabelList"/>
    <dgm:cxn modelId="{D167CE60-BCC1-4DAE-B6BD-8BACAECFCCEB}" type="presParOf" srcId="{77689DB3-4FDF-481D-A7D8-6B48609368CA}" destId="{515004DD-CB12-40DA-8FA7-D47963C3CF32}" srcOrd="3" destOrd="0" presId="urn:microsoft.com/office/officeart/2018/5/layout/IconLeafLabelList"/>
    <dgm:cxn modelId="{C226AF7F-46D2-4A4E-94FB-7D53DD7395CA}" type="presParOf" srcId="{77689DB3-4FDF-481D-A7D8-6B48609368CA}" destId="{B6FB3EA1-90E5-43AB-85D0-CACAD7B8D45A}" srcOrd="4" destOrd="0" presId="urn:microsoft.com/office/officeart/2018/5/layout/IconLeafLabelList"/>
    <dgm:cxn modelId="{115E915D-3BBE-4CEB-90A7-7104DB99F432}" type="presParOf" srcId="{B6FB3EA1-90E5-43AB-85D0-CACAD7B8D45A}" destId="{D0F01421-9F18-46CC-B12C-961607A9B430}" srcOrd="0" destOrd="0" presId="urn:microsoft.com/office/officeart/2018/5/layout/IconLeafLabelList"/>
    <dgm:cxn modelId="{3A6B8DDE-A4DE-4348-ADFB-124C2E17F3C9}" type="presParOf" srcId="{B6FB3EA1-90E5-43AB-85D0-CACAD7B8D45A}" destId="{DFD18569-44A9-4318-971E-EAD2B15C836F}" srcOrd="1" destOrd="0" presId="urn:microsoft.com/office/officeart/2018/5/layout/IconLeafLabelList"/>
    <dgm:cxn modelId="{89222266-F913-4943-A53B-1B7C0D08D57A}" type="presParOf" srcId="{B6FB3EA1-90E5-43AB-85D0-CACAD7B8D45A}" destId="{0BAE94C3-0805-4C3D-B34E-12AC29C140A5}" srcOrd="2" destOrd="0" presId="urn:microsoft.com/office/officeart/2018/5/layout/IconLeafLabelList"/>
    <dgm:cxn modelId="{3C142208-C781-4217-99FF-70C353B628E3}" type="presParOf" srcId="{B6FB3EA1-90E5-43AB-85D0-CACAD7B8D45A}" destId="{8C1E17A6-4474-40F8-84B4-E831507E3563}" srcOrd="3" destOrd="0" presId="urn:microsoft.com/office/officeart/2018/5/layout/IconLeafLabelList"/>
    <dgm:cxn modelId="{05D6E944-EAF8-4112-9F82-475DE4C40D75}" type="presParOf" srcId="{77689DB3-4FDF-481D-A7D8-6B48609368CA}" destId="{B5FF1009-408C-4188-BA15-DD8474AE81CA}" srcOrd="5" destOrd="0" presId="urn:microsoft.com/office/officeart/2018/5/layout/IconLeafLabelList"/>
    <dgm:cxn modelId="{BD62AAFD-AD65-4D3C-B134-667666F36337}" type="presParOf" srcId="{77689DB3-4FDF-481D-A7D8-6B48609368CA}" destId="{B5B905BC-6523-4F00-98B1-FF8AC6EBBBB1}" srcOrd="6" destOrd="0" presId="urn:microsoft.com/office/officeart/2018/5/layout/IconLeafLabelList"/>
    <dgm:cxn modelId="{40D5C6EB-3426-4900-B8B3-62D39796ADED}" type="presParOf" srcId="{B5B905BC-6523-4F00-98B1-FF8AC6EBBBB1}" destId="{FE32E93B-7C8A-40E1-8461-1FB448389B3E}" srcOrd="0" destOrd="0" presId="urn:microsoft.com/office/officeart/2018/5/layout/IconLeafLabelList"/>
    <dgm:cxn modelId="{AA6B9432-3800-4661-98B1-0DB25DA8AC05}" type="presParOf" srcId="{B5B905BC-6523-4F00-98B1-FF8AC6EBBBB1}" destId="{541684EE-0DFA-4101-A742-B0A82C3D5C28}" srcOrd="1" destOrd="0" presId="urn:microsoft.com/office/officeart/2018/5/layout/IconLeafLabelList"/>
    <dgm:cxn modelId="{0ABDE08B-EBCA-4C91-8680-3EFF132646E6}" type="presParOf" srcId="{B5B905BC-6523-4F00-98B1-FF8AC6EBBBB1}" destId="{EC47E6C0-FA6D-4481-837D-32828779F73F}" srcOrd="2" destOrd="0" presId="urn:microsoft.com/office/officeart/2018/5/layout/IconLeafLabelList"/>
    <dgm:cxn modelId="{B78F0DAC-75F3-4B33-87AE-EC607DA56269}" type="presParOf" srcId="{B5B905BC-6523-4F00-98B1-FF8AC6EBBBB1}" destId="{92C7C966-6CAE-4F8D-845F-35213E0DEA1D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7EFB1A-794A-4538-93A0-5E7E13A575A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90F94274-4188-4242-8233-9FE9D3CC14B4}">
      <dgm:prSet/>
      <dgm:spPr/>
      <dgm:t>
        <a:bodyPr/>
        <a:lstStyle/>
        <a:p>
          <a:r>
            <a:rPr lang="en-US"/>
            <a:t>Saves time when editing large documents</a:t>
          </a:r>
        </a:p>
      </dgm:t>
    </dgm:pt>
    <dgm:pt modelId="{771B43AA-682D-4E67-AFCF-1D859499BDEC}" type="parTrans" cxnId="{4DEE9CB8-8EFF-4C4A-A737-5E8D4C407F39}">
      <dgm:prSet/>
      <dgm:spPr/>
      <dgm:t>
        <a:bodyPr/>
        <a:lstStyle/>
        <a:p>
          <a:endParaRPr lang="en-US"/>
        </a:p>
      </dgm:t>
    </dgm:pt>
    <dgm:pt modelId="{3FDA6B5F-0D72-42E4-B2AB-3119C7A16F6B}" type="sibTrans" cxnId="{4DEE9CB8-8EFF-4C4A-A737-5E8D4C407F39}">
      <dgm:prSet/>
      <dgm:spPr/>
      <dgm:t>
        <a:bodyPr/>
        <a:lstStyle/>
        <a:p>
          <a:endParaRPr lang="en-US"/>
        </a:p>
      </dgm:t>
    </dgm:pt>
    <dgm:pt modelId="{1AE4D814-A174-4C28-B5AA-2FEFA9714F0B}">
      <dgm:prSet/>
      <dgm:spPr/>
      <dgm:t>
        <a:bodyPr/>
        <a:lstStyle/>
        <a:p>
          <a:r>
            <a:rPr lang="en-US" dirty="0"/>
            <a:t>Improves readability and visual </a:t>
          </a:r>
          <a:r>
            <a:rPr lang="en-US" u="sng" dirty="0"/>
            <a:t>hierarchy</a:t>
          </a:r>
        </a:p>
      </dgm:t>
    </dgm:pt>
    <dgm:pt modelId="{17F2F2EF-7DC5-4E19-8341-4BA92E27EE34}" type="parTrans" cxnId="{D4FAB23E-1591-41AA-8D03-C2F7C57B0865}">
      <dgm:prSet/>
      <dgm:spPr/>
      <dgm:t>
        <a:bodyPr/>
        <a:lstStyle/>
        <a:p>
          <a:endParaRPr lang="en-US"/>
        </a:p>
      </dgm:t>
    </dgm:pt>
    <dgm:pt modelId="{0A6171A6-13B6-45AC-8C54-A7BED5D9F51D}" type="sibTrans" cxnId="{D4FAB23E-1591-41AA-8D03-C2F7C57B0865}">
      <dgm:prSet/>
      <dgm:spPr/>
      <dgm:t>
        <a:bodyPr/>
        <a:lstStyle/>
        <a:p>
          <a:endParaRPr lang="en-US"/>
        </a:p>
      </dgm:t>
    </dgm:pt>
    <dgm:pt modelId="{E1A85F06-F5AC-4BE0-A2A4-1CBD244FE065}">
      <dgm:prSet/>
      <dgm:spPr/>
      <dgm:t>
        <a:bodyPr/>
        <a:lstStyle/>
        <a:p>
          <a:r>
            <a:rPr lang="en-US" dirty="0"/>
            <a:t>Enables quick </a:t>
          </a:r>
          <a:r>
            <a:rPr lang="en-US" u="sng" dirty="0"/>
            <a:t>global</a:t>
          </a:r>
          <a:r>
            <a:rPr lang="en-US" dirty="0"/>
            <a:t> formatting changes</a:t>
          </a:r>
        </a:p>
      </dgm:t>
    </dgm:pt>
    <dgm:pt modelId="{6DC4602D-0DCA-4AEC-81CE-010BF632D058}" type="parTrans" cxnId="{A7893F08-2520-46BE-BDBB-C4A9645C37B3}">
      <dgm:prSet/>
      <dgm:spPr/>
      <dgm:t>
        <a:bodyPr/>
        <a:lstStyle/>
        <a:p>
          <a:endParaRPr lang="en-US"/>
        </a:p>
      </dgm:t>
    </dgm:pt>
    <dgm:pt modelId="{CBEEA478-D849-4588-AC43-B66754E622EB}" type="sibTrans" cxnId="{A7893F08-2520-46BE-BDBB-C4A9645C37B3}">
      <dgm:prSet/>
      <dgm:spPr/>
      <dgm:t>
        <a:bodyPr/>
        <a:lstStyle/>
        <a:p>
          <a:endParaRPr lang="en-US"/>
        </a:p>
      </dgm:t>
    </dgm:pt>
    <dgm:pt modelId="{655D9F34-9B3A-4914-A58A-DEB480FB76F0}">
      <dgm:prSet/>
      <dgm:spPr/>
      <dgm:t>
        <a:bodyPr/>
        <a:lstStyle/>
        <a:p>
          <a:r>
            <a:rPr lang="en-US"/>
            <a:t>Essential for accessibility and structured documents</a:t>
          </a:r>
        </a:p>
      </dgm:t>
    </dgm:pt>
    <dgm:pt modelId="{306F0AF6-60C8-495D-A2BB-1161E8BD558F}" type="parTrans" cxnId="{DEB1F801-9FBE-4FD0-9423-DD1FA5196140}">
      <dgm:prSet/>
      <dgm:spPr/>
      <dgm:t>
        <a:bodyPr/>
        <a:lstStyle/>
        <a:p>
          <a:endParaRPr lang="en-US"/>
        </a:p>
      </dgm:t>
    </dgm:pt>
    <dgm:pt modelId="{B94EB9C2-5C07-4843-9205-406442BB73CC}" type="sibTrans" cxnId="{DEB1F801-9FBE-4FD0-9423-DD1FA5196140}">
      <dgm:prSet/>
      <dgm:spPr/>
      <dgm:t>
        <a:bodyPr/>
        <a:lstStyle/>
        <a:p>
          <a:endParaRPr lang="en-US"/>
        </a:p>
      </dgm:t>
    </dgm:pt>
    <dgm:pt modelId="{39F9D74B-B1C0-485C-9811-8A160DFF50EB}" type="pres">
      <dgm:prSet presAssocID="{487EFB1A-794A-4538-93A0-5E7E13A575AD}" presName="root" presStyleCnt="0">
        <dgm:presLayoutVars>
          <dgm:dir/>
          <dgm:resizeHandles val="exact"/>
        </dgm:presLayoutVars>
      </dgm:prSet>
      <dgm:spPr/>
    </dgm:pt>
    <dgm:pt modelId="{B77164AD-230F-4AF7-A9C9-544F7DF88893}" type="pres">
      <dgm:prSet presAssocID="{90F94274-4188-4242-8233-9FE9D3CC14B4}" presName="compNode" presStyleCnt="0"/>
      <dgm:spPr/>
    </dgm:pt>
    <dgm:pt modelId="{721E643F-3AC2-4245-86AE-857274394CFE}" type="pres">
      <dgm:prSet presAssocID="{90F94274-4188-4242-8233-9FE9D3CC14B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87B35928-A020-4046-929A-C5EFDF6EA844}" type="pres">
      <dgm:prSet presAssocID="{90F94274-4188-4242-8233-9FE9D3CC14B4}" presName="spaceRect" presStyleCnt="0"/>
      <dgm:spPr/>
    </dgm:pt>
    <dgm:pt modelId="{0A546184-0D20-4963-91A4-23C6DC7D99CB}" type="pres">
      <dgm:prSet presAssocID="{90F94274-4188-4242-8233-9FE9D3CC14B4}" presName="textRect" presStyleLbl="revTx" presStyleIdx="0" presStyleCnt="4">
        <dgm:presLayoutVars>
          <dgm:chMax val="1"/>
          <dgm:chPref val="1"/>
        </dgm:presLayoutVars>
      </dgm:prSet>
      <dgm:spPr/>
    </dgm:pt>
    <dgm:pt modelId="{09312D03-5657-4D52-ACD7-A4C9362EC0E2}" type="pres">
      <dgm:prSet presAssocID="{3FDA6B5F-0D72-42E4-B2AB-3119C7A16F6B}" presName="sibTrans" presStyleCnt="0"/>
      <dgm:spPr/>
    </dgm:pt>
    <dgm:pt modelId="{1C4A97E7-112F-4925-88EF-1151944A0054}" type="pres">
      <dgm:prSet presAssocID="{1AE4D814-A174-4C28-B5AA-2FEFA9714F0B}" presName="compNode" presStyleCnt="0"/>
      <dgm:spPr/>
    </dgm:pt>
    <dgm:pt modelId="{E9DFB93B-C720-4E06-91B0-634F4A21ED4E}" type="pres">
      <dgm:prSet presAssocID="{1AE4D814-A174-4C28-B5AA-2FEFA9714F0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221F41D1-4F68-4273-A3CE-36DC24AFFC3B}" type="pres">
      <dgm:prSet presAssocID="{1AE4D814-A174-4C28-B5AA-2FEFA9714F0B}" presName="spaceRect" presStyleCnt="0"/>
      <dgm:spPr/>
    </dgm:pt>
    <dgm:pt modelId="{329F295C-30E4-4689-ADF4-43EBCDF69853}" type="pres">
      <dgm:prSet presAssocID="{1AE4D814-A174-4C28-B5AA-2FEFA9714F0B}" presName="textRect" presStyleLbl="revTx" presStyleIdx="1" presStyleCnt="4">
        <dgm:presLayoutVars>
          <dgm:chMax val="1"/>
          <dgm:chPref val="1"/>
        </dgm:presLayoutVars>
      </dgm:prSet>
      <dgm:spPr/>
    </dgm:pt>
    <dgm:pt modelId="{F38F2109-96D2-4DD3-8865-3F26CC77AB85}" type="pres">
      <dgm:prSet presAssocID="{0A6171A6-13B6-45AC-8C54-A7BED5D9F51D}" presName="sibTrans" presStyleCnt="0"/>
      <dgm:spPr/>
    </dgm:pt>
    <dgm:pt modelId="{955F0FE3-56A3-4450-A1E4-D7B0A32AA241}" type="pres">
      <dgm:prSet presAssocID="{E1A85F06-F5AC-4BE0-A2A4-1CBD244FE065}" presName="compNode" presStyleCnt="0"/>
      <dgm:spPr/>
    </dgm:pt>
    <dgm:pt modelId="{7F6CBF5A-17C4-4CFE-B524-B96637C498D3}" type="pres">
      <dgm:prSet presAssocID="{E1A85F06-F5AC-4BE0-A2A4-1CBD244FE06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FDE387D-4769-4578-9349-040F65497BC4}" type="pres">
      <dgm:prSet presAssocID="{E1A85F06-F5AC-4BE0-A2A4-1CBD244FE065}" presName="spaceRect" presStyleCnt="0"/>
      <dgm:spPr/>
    </dgm:pt>
    <dgm:pt modelId="{8926B158-09F8-4A15-8FB7-BB53F1D2AA5A}" type="pres">
      <dgm:prSet presAssocID="{E1A85F06-F5AC-4BE0-A2A4-1CBD244FE065}" presName="textRect" presStyleLbl="revTx" presStyleIdx="2" presStyleCnt="4">
        <dgm:presLayoutVars>
          <dgm:chMax val="1"/>
          <dgm:chPref val="1"/>
        </dgm:presLayoutVars>
      </dgm:prSet>
      <dgm:spPr/>
    </dgm:pt>
    <dgm:pt modelId="{7AD59832-5503-4B36-8E17-6F6E25F2DAA7}" type="pres">
      <dgm:prSet presAssocID="{CBEEA478-D849-4588-AC43-B66754E622EB}" presName="sibTrans" presStyleCnt="0"/>
      <dgm:spPr/>
    </dgm:pt>
    <dgm:pt modelId="{FB36C9D1-58F9-4700-A635-CC2754B9D223}" type="pres">
      <dgm:prSet presAssocID="{655D9F34-9B3A-4914-A58A-DEB480FB76F0}" presName="compNode" presStyleCnt="0"/>
      <dgm:spPr/>
    </dgm:pt>
    <dgm:pt modelId="{4FCE2015-1BF6-4BB5-9077-8C3B764C548C}" type="pres">
      <dgm:prSet presAssocID="{655D9F34-9B3A-4914-A58A-DEB480FB76F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6909CCFD-DD61-4CC0-9FDC-21007FCDF758}" type="pres">
      <dgm:prSet presAssocID="{655D9F34-9B3A-4914-A58A-DEB480FB76F0}" presName="spaceRect" presStyleCnt="0"/>
      <dgm:spPr/>
    </dgm:pt>
    <dgm:pt modelId="{DBC203D6-CE67-416D-BCDD-A00105E8958A}" type="pres">
      <dgm:prSet presAssocID="{655D9F34-9B3A-4914-A58A-DEB480FB76F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EB1F801-9FBE-4FD0-9423-DD1FA5196140}" srcId="{487EFB1A-794A-4538-93A0-5E7E13A575AD}" destId="{655D9F34-9B3A-4914-A58A-DEB480FB76F0}" srcOrd="3" destOrd="0" parTransId="{306F0AF6-60C8-495D-A2BB-1161E8BD558F}" sibTransId="{B94EB9C2-5C07-4843-9205-406442BB73CC}"/>
    <dgm:cxn modelId="{A7893F08-2520-46BE-BDBB-C4A9645C37B3}" srcId="{487EFB1A-794A-4538-93A0-5E7E13A575AD}" destId="{E1A85F06-F5AC-4BE0-A2A4-1CBD244FE065}" srcOrd="2" destOrd="0" parTransId="{6DC4602D-0DCA-4AEC-81CE-010BF632D058}" sibTransId="{CBEEA478-D849-4588-AC43-B66754E622EB}"/>
    <dgm:cxn modelId="{EB7A7614-9B95-4062-B169-7FBC1429A02A}" type="presOf" srcId="{487EFB1A-794A-4538-93A0-5E7E13A575AD}" destId="{39F9D74B-B1C0-485C-9811-8A160DFF50EB}" srcOrd="0" destOrd="0" presId="urn:microsoft.com/office/officeart/2018/2/layout/IconLabelList"/>
    <dgm:cxn modelId="{FB37E51C-485A-4DFB-B79F-DF1AE91D519E}" type="presOf" srcId="{655D9F34-9B3A-4914-A58A-DEB480FB76F0}" destId="{DBC203D6-CE67-416D-BCDD-A00105E8958A}" srcOrd="0" destOrd="0" presId="urn:microsoft.com/office/officeart/2018/2/layout/IconLabelList"/>
    <dgm:cxn modelId="{D4FAB23E-1591-41AA-8D03-C2F7C57B0865}" srcId="{487EFB1A-794A-4538-93A0-5E7E13A575AD}" destId="{1AE4D814-A174-4C28-B5AA-2FEFA9714F0B}" srcOrd="1" destOrd="0" parTransId="{17F2F2EF-7DC5-4E19-8341-4BA92E27EE34}" sibTransId="{0A6171A6-13B6-45AC-8C54-A7BED5D9F51D}"/>
    <dgm:cxn modelId="{FDE6C459-A033-4372-B651-E81363AEFBB2}" type="presOf" srcId="{1AE4D814-A174-4C28-B5AA-2FEFA9714F0B}" destId="{329F295C-30E4-4689-ADF4-43EBCDF69853}" srcOrd="0" destOrd="0" presId="urn:microsoft.com/office/officeart/2018/2/layout/IconLabelList"/>
    <dgm:cxn modelId="{C4165389-A26A-4A0C-BADF-85CB900E7F54}" type="presOf" srcId="{90F94274-4188-4242-8233-9FE9D3CC14B4}" destId="{0A546184-0D20-4963-91A4-23C6DC7D99CB}" srcOrd="0" destOrd="0" presId="urn:microsoft.com/office/officeart/2018/2/layout/IconLabelList"/>
    <dgm:cxn modelId="{F3511AA9-1961-4E05-990F-753BB9C1E078}" type="presOf" srcId="{E1A85F06-F5AC-4BE0-A2A4-1CBD244FE065}" destId="{8926B158-09F8-4A15-8FB7-BB53F1D2AA5A}" srcOrd="0" destOrd="0" presId="urn:microsoft.com/office/officeart/2018/2/layout/IconLabelList"/>
    <dgm:cxn modelId="{4DEE9CB8-8EFF-4C4A-A737-5E8D4C407F39}" srcId="{487EFB1A-794A-4538-93A0-5E7E13A575AD}" destId="{90F94274-4188-4242-8233-9FE9D3CC14B4}" srcOrd="0" destOrd="0" parTransId="{771B43AA-682D-4E67-AFCF-1D859499BDEC}" sibTransId="{3FDA6B5F-0D72-42E4-B2AB-3119C7A16F6B}"/>
    <dgm:cxn modelId="{571572C8-0ABE-44C0-851B-4F91162A547D}" type="presParOf" srcId="{39F9D74B-B1C0-485C-9811-8A160DFF50EB}" destId="{B77164AD-230F-4AF7-A9C9-544F7DF88893}" srcOrd="0" destOrd="0" presId="urn:microsoft.com/office/officeart/2018/2/layout/IconLabelList"/>
    <dgm:cxn modelId="{E4CF3BF8-368A-43C6-AADC-912B410549DB}" type="presParOf" srcId="{B77164AD-230F-4AF7-A9C9-544F7DF88893}" destId="{721E643F-3AC2-4245-86AE-857274394CFE}" srcOrd="0" destOrd="0" presId="urn:microsoft.com/office/officeart/2018/2/layout/IconLabelList"/>
    <dgm:cxn modelId="{487066F7-1AEA-436F-9B7D-70CE792743C6}" type="presParOf" srcId="{B77164AD-230F-4AF7-A9C9-544F7DF88893}" destId="{87B35928-A020-4046-929A-C5EFDF6EA844}" srcOrd="1" destOrd="0" presId="urn:microsoft.com/office/officeart/2018/2/layout/IconLabelList"/>
    <dgm:cxn modelId="{6D08A36D-2216-46FF-9B29-2B8198763150}" type="presParOf" srcId="{B77164AD-230F-4AF7-A9C9-544F7DF88893}" destId="{0A546184-0D20-4963-91A4-23C6DC7D99CB}" srcOrd="2" destOrd="0" presId="urn:microsoft.com/office/officeart/2018/2/layout/IconLabelList"/>
    <dgm:cxn modelId="{04E75A13-31DA-4729-AD31-5D85D944D833}" type="presParOf" srcId="{39F9D74B-B1C0-485C-9811-8A160DFF50EB}" destId="{09312D03-5657-4D52-ACD7-A4C9362EC0E2}" srcOrd="1" destOrd="0" presId="urn:microsoft.com/office/officeart/2018/2/layout/IconLabelList"/>
    <dgm:cxn modelId="{D2458998-1FCF-4BFB-9E06-69763D0B75FA}" type="presParOf" srcId="{39F9D74B-B1C0-485C-9811-8A160DFF50EB}" destId="{1C4A97E7-112F-4925-88EF-1151944A0054}" srcOrd="2" destOrd="0" presId="urn:microsoft.com/office/officeart/2018/2/layout/IconLabelList"/>
    <dgm:cxn modelId="{286F2C06-5484-4072-8001-65C75BE22448}" type="presParOf" srcId="{1C4A97E7-112F-4925-88EF-1151944A0054}" destId="{E9DFB93B-C720-4E06-91B0-634F4A21ED4E}" srcOrd="0" destOrd="0" presId="urn:microsoft.com/office/officeart/2018/2/layout/IconLabelList"/>
    <dgm:cxn modelId="{11437100-E739-4884-A335-8242358290AC}" type="presParOf" srcId="{1C4A97E7-112F-4925-88EF-1151944A0054}" destId="{221F41D1-4F68-4273-A3CE-36DC24AFFC3B}" srcOrd="1" destOrd="0" presId="urn:microsoft.com/office/officeart/2018/2/layout/IconLabelList"/>
    <dgm:cxn modelId="{7F22A36F-2F83-49CB-9AB7-8BB5FE98E50E}" type="presParOf" srcId="{1C4A97E7-112F-4925-88EF-1151944A0054}" destId="{329F295C-30E4-4689-ADF4-43EBCDF69853}" srcOrd="2" destOrd="0" presId="urn:microsoft.com/office/officeart/2018/2/layout/IconLabelList"/>
    <dgm:cxn modelId="{382315A5-3783-4533-BECA-2CA300524507}" type="presParOf" srcId="{39F9D74B-B1C0-485C-9811-8A160DFF50EB}" destId="{F38F2109-96D2-4DD3-8865-3F26CC77AB85}" srcOrd="3" destOrd="0" presId="urn:microsoft.com/office/officeart/2018/2/layout/IconLabelList"/>
    <dgm:cxn modelId="{9AE6692E-79FF-45BF-ACF5-935452D459AD}" type="presParOf" srcId="{39F9D74B-B1C0-485C-9811-8A160DFF50EB}" destId="{955F0FE3-56A3-4450-A1E4-D7B0A32AA241}" srcOrd="4" destOrd="0" presId="urn:microsoft.com/office/officeart/2018/2/layout/IconLabelList"/>
    <dgm:cxn modelId="{89B7172D-C4E6-4CC4-A618-B1E511891894}" type="presParOf" srcId="{955F0FE3-56A3-4450-A1E4-D7B0A32AA241}" destId="{7F6CBF5A-17C4-4CFE-B524-B96637C498D3}" srcOrd="0" destOrd="0" presId="urn:microsoft.com/office/officeart/2018/2/layout/IconLabelList"/>
    <dgm:cxn modelId="{5BEC55C6-A0FF-489D-8E45-B5C378180474}" type="presParOf" srcId="{955F0FE3-56A3-4450-A1E4-D7B0A32AA241}" destId="{AFDE387D-4769-4578-9349-040F65497BC4}" srcOrd="1" destOrd="0" presId="urn:microsoft.com/office/officeart/2018/2/layout/IconLabelList"/>
    <dgm:cxn modelId="{1A0ED18E-3ADB-46A7-8177-F291BE83C2AA}" type="presParOf" srcId="{955F0FE3-56A3-4450-A1E4-D7B0A32AA241}" destId="{8926B158-09F8-4A15-8FB7-BB53F1D2AA5A}" srcOrd="2" destOrd="0" presId="urn:microsoft.com/office/officeart/2018/2/layout/IconLabelList"/>
    <dgm:cxn modelId="{FF0B3537-B792-4CE2-BD57-EEDE4762235C}" type="presParOf" srcId="{39F9D74B-B1C0-485C-9811-8A160DFF50EB}" destId="{7AD59832-5503-4B36-8E17-6F6E25F2DAA7}" srcOrd="5" destOrd="0" presId="urn:microsoft.com/office/officeart/2018/2/layout/IconLabelList"/>
    <dgm:cxn modelId="{167DB37F-FFF5-415F-836C-ED71E339704E}" type="presParOf" srcId="{39F9D74B-B1C0-485C-9811-8A160DFF50EB}" destId="{FB36C9D1-58F9-4700-A635-CC2754B9D223}" srcOrd="6" destOrd="0" presId="urn:microsoft.com/office/officeart/2018/2/layout/IconLabelList"/>
    <dgm:cxn modelId="{7FBCD12F-E874-49B1-BAA4-6F50A8670706}" type="presParOf" srcId="{FB36C9D1-58F9-4700-A635-CC2754B9D223}" destId="{4FCE2015-1BF6-4BB5-9077-8C3B764C548C}" srcOrd="0" destOrd="0" presId="urn:microsoft.com/office/officeart/2018/2/layout/IconLabelList"/>
    <dgm:cxn modelId="{6ABFB88D-D8CA-4909-BD07-AAA41CF8D1E4}" type="presParOf" srcId="{FB36C9D1-58F9-4700-A635-CC2754B9D223}" destId="{6909CCFD-DD61-4CC0-9FDC-21007FCDF758}" srcOrd="1" destOrd="0" presId="urn:microsoft.com/office/officeart/2018/2/layout/IconLabelList"/>
    <dgm:cxn modelId="{A58F43F6-5CAD-4ED9-9A45-1176155E55C9}" type="presParOf" srcId="{FB36C9D1-58F9-4700-A635-CC2754B9D223}" destId="{DBC203D6-CE67-416D-BCDD-A00105E8958A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014D2-646C-4974-AA4C-54E14C13E6A4}">
      <dsp:nvSpPr>
        <dsp:cNvPr id="0" name=""/>
        <dsp:cNvSpPr/>
      </dsp:nvSpPr>
      <dsp:spPr>
        <a:xfrm>
          <a:off x="0" y="0"/>
          <a:ext cx="385643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E9B3B-490E-4C02-89F5-764A0B586401}">
      <dsp:nvSpPr>
        <dsp:cNvPr id="0" name=""/>
        <dsp:cNvSpPr/>
      </dsp:nvSpPr>
      <dsp:spPr>
        <a:xfrm>
          <a:off x="0" y="0"/>
          <a:ext cx="3856434" cy="13517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800" u="sng" kern="1200" cap="none" dirty="0"/>
            <a:t>Predefined</a:t>
          </a:r>
          <a:r>
            <a:rPr lang="en-US" sz="2800" kern="1200" cap="none" dirty="0"/>
            <a:t> formatting combinations for text</a:t>
          </a:r>
        </a:p>
      </dsp:txBody>
      <dsp:txXfrm>
        <a:off x="0" y="0"/>
        <a:ext cx="3856434" cy="1351756"/>
      </dsp:txXfrm>
    </dsp:sp>
    <dsp:sp modelId="{D5F25BAF-3118-4201-A128-DAB2878CA66B}">
      <dsp:nvSpPr>
        <dsp:cNvPr id="0" name=""/>
        <dsp:cNvSpPr/>
      </dsp:nvSpPr>
      <dsp:spPr>
        <a:xfrm>
          <a:off x="0" y="1351756"/>
          <a:ext cx="385643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4744AE-125C-4414-84C0-699FED8C31C6}">
      <dsp:nvSpPr>
        <dsp:cNvPr id="0" name=""/>
        <dsp:cNvSpPr/>
      </dsp:nvSpPr>
      <dsp:spPr>
        <a:xfrm>
          <a:off x="0" y="1351756"/>
          <a:ext cx="3856434" cy="13517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800" kern="1200" cap="none" dirty="0"/>
            <a:t>Apply to headings, words, paragraphs, lists and more</a:t>
          </a:r>
        </a:p>
      </dsp:txBody>
      <dsp:txXfrm>
        <a:off x="0" y="1351756"/>
        <a:ext cx="3856434" cy="1351756"/>
      </dsp:txXfrm>
    </dsp:sp>
    <dsp:sp modelId="{6934AD0B-F0E7-4F20-8139-7622C4B1F215}">
      <dsp:nvSpPr>
        <dsp:cNvPr id="0" name=""/>
        <dsp:cNvSpPr/>
      </dsp:nvSpPr>
      <dsp:spPr>
        <a:xfrm>
          <a:off x="0" y="2703512"/>
          <a:ext cx="3856434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CA4DD-BE8B-4615-A739-F7BD8177C6B6}">
      <dsp:nvSpPr>
        <dsp:cNvPr id="0" name=""/>
        <dsp:cNvSpPr/>
      </dsp:nvSpPr>
      <dsp:spPr>
        <a:xfrm>
          <a:off x="0" y="2703512"/>
          <a:ext cx="3856434" cy="13517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800" kern="1200" cap="none" dirty="0"/>
            <a:t>Include font, size, color, spacing, alignment and more!</a:t>
          </a:r>
        </a:p>
      </dsp:txBody>
      <dsp:txXfrm>
        <a:off x="0" y="2703512"/>
        <a:ext cx="3856434" cy="1351756"/>
      </dsp:txXfrm>
    </dsp:sp>
    <dsp:sp modelId="{646F7DB6-619D-42D7-9944-0032158A1DCB}">
      <dsp:nvSpPr>
        <dsp:cNvPr id="0" name=""/>
        <dsp:cNvSpPr/>
      </dsp:nvSpPr>
      <dsp:spPr>
        <a:xfrm>
          <a:off x="0" y="4055268"/>
          <a:ext cx="385643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9F66-DEC7-4E67-B983-16CFCDB74D11}">
      <dsp:nvSpPr>
        <dsp:cNvPr id="0" name=""/>
        <dsp:cNvSpPr/>
      </dsp:nvSpPr>
      <dsp:spPr>
        <a:xfrm>
          <a:off x="0" y="4055268"/>
          <a:ext cx="3856434" cy="13517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800" kern="1200" cap="none" dirty="0"/>
            <a:t>Found under the “Home” tab in the ribbon</a:t>
          </a:r>
        </a:p>
      </dsp:txBody>
      <dsp:txXfrm>
        <a:off x="0" y="4055268"/>
        <a:ext cx="3856434" cy="13517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7B5F66-2821-4958-B98D-15920D91C17C}">
      <dsp:nvSpPr>
        <dsp:cNvPr id="0" name=""/>
        <dsp:cNvSpPr/>
      </dsp:nvSpPr>
      <dsp:spPr>
        <a:xfrm>
          <a:off x="826250" y="849240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99BA4-8C61-469B-B1CE-B275C56B0955}">
      <dsp:nvSpPr>
        <dsp:cNvPr id="0" name=""/>
        <dsp:cNvSpPr/>
      </dsp:nvSpPr>
      <dsp:spPr>
        <a:xfrm>
          <a:off x="331250" y="1957576"/>
          <a:ext cx="1800000" cy="87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u="sng" kern="1200" dirty="0"/>
            <a:t>Quickly</a:t>
          </a:r>
          <a:r>
            <a:rPr lang="en-US" sz="1600" kern="1200" dirty="0"/>
            <a:t> format text and paragraphs</a:t>
          </a:r>
        </a:p>
      </dsp:txBody>
      <dsp:txXfrm>
        <a:off x="331250" y="1957576"/>
        <a:ext cx="1800000" cy="877500"/>
      </dsp:txXfrm>
    </dsp:sp>
    <dsp:sp modelId="{61DB17CB-0EE9-4BA9-A218-EC22CDE70E4A}">
      <dsp:nvSpPr>
        <dsp:cNvPr id="0" name=""/>
        <dsp:cNvSpPr/>
      </dsp:nvSpPr>
      <dsp:spPr>
        <a:xfrm>
          <a:off x="2941250" y="849240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EC69BD-1847-43D1-A703-5FCF008B54F1}">
      <dsp:nvSpPr>
        <dsp:cNvPr id="0" name=""/>
        <dsp:cNvSpPr/>
      </dsp:nvSpPr>
      <dsp:spPr>
        <a:xfrm>
          <a:off x="2446250" y="1957576"/>
          <a:ext cx="1800000" cy="87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Ensure </a:t>
          </a:r>
          <a:r>
            <a:rPr lang="en-US" sz="1600" u="sng" kern="1200" dirty="0"/>
            <a:t>consistent</a:t>
          </a:r>
          <a:r>
            <a:rPr lang="en-US" sz="1600" kern="1200" dirty="0"/>
            <a:t> design throughout a document</a:t>
          </a:r>
        </a:p>
      </dsp:txBody>
      <dsp:txXfrm>
        <a:off x="2446250" y="1957576"/>
        <a:ext cx="1800000" cy="877500"/>
      </dsp:txXfrm>
    </dsp:sp>
    <dsp:sp modelId="{2565922A-5855-4671-A780-3FA6195E71F4}">
      <dsp:nvSpPr>
        <dsp:cNvPr id="0" name=""/>
        <dsp:cNvSpPr/>
      </dsp:nvSpPr>
      <dsp:spPr>
        <a:xfrm>
          <a:off x="5056250" y="849240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3AA28-96ED-4EDD-926C-8717253BF837}">
      <dsp:nvSpPr>
        <dsp:cNvPr id="0" name=""/>
        <dsp:cNvSpPr/>
      </dsp:nvSpPr>
      <dsp:spPr>
        <a:xfrm>
          <a:off x="4561250" y="1957576"/>
          <a:ext cx="1800000" cy="87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Automatically generate a </a:t>
          </a:r>
          <a:r>
            <a:rPr lang="en-US" sz="1600" u="sng" kern="1200" dirty="0"/>
            <a:t>Table of Contents</a:t>
          </a:r>
        </a:p>
      </dsp:txBody>
      <dsp:txXfrm>
        <a:off x="4561250" y="1957576"/>
        <a:ext cx="1800000" cy="877500"/>
      </dsp:txXfrm>
    </dsp:sp>
    <dsp:sp modelId="{FB4BB13F-2958-41FE-9356-B819B41D24B4}">
      <dsp:nvSpPr>
        <dsp:cNvPr id="0" name=""/>
        <dsp:cNvSpPr/>
      </dsp:nvSpPr>
      <dsp:spPr>
        <a:xfrm>
          <a:off x="7171250" y="849240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80CEC-19E3-41CC-B39D-9EAC621ECB85}">
      <dsp:nvSpPr>
        <dsp:cNvPr id="0" name=""/>
        <dsp:cNvSpPr/>
      </dsp:nvSpPr>
      <dsp:spPr>
        <a:xfrm>
          <a:off x="6676250" y="1957576"/>
          <a:ext cx="1800000" cy="877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Simplify navigation using the Navigation Pane and internal links</a:t>
          </a:r>
        </a:p>
      </dsp:txBody>
      <dsp:txXfrm>
        <a:off x="6676250" y="1957576"/>
        <a:ext cx="1800000" cy="877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1A4A76-DE7F-4E2E-8E2E-7D65A4B23C61}">
      <dsp:nvSpPr>
        <dsp:cNvPr id="0" name=""/>
        <dsp:cNvSpPr/>
      </dsp:nvSpPr>
      <dsp:spPr>
        <a:xfrm>
          <a:off x="346818" y="355778"/>
          <a:ext cx="1080843" cy="1080843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A41F06-F2D5-415F-8EFF-4F45FA1556C3}">
      <dsp:nvSpPr>
        <dsp:cNvPr id="0" name=""/>
        <dsp:cNvSpPr/>
      </dsp:nvSpPr>
      <dsp:spPr>
        <a:xfrm>
          <a:off x="577162" y="586121"/>
          <a:ext cx="620156" cy="6201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23320-9AB5-4311-80EA-F98E49074D80}">
      <dsp:nvSpPr>
        <dsp:cNvPr id="0" name=""/>
        <dsp:cNvSpPr/>
      </dsp:nvSpPr>
      <dsp:spPr>
        <a:xfrm>
          <a:off x="1302" y="1773278"/>
          <a:ext cx="1771875" cy="70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cap="none" dirty="0"/>
            <a:t>Select text and click a style from the </a:t>
          </a:r>
          <a:r>
            <a:rPr lang="en-US" sz="1500" u="sng" kern="1200" cap="none" dirty="0"/>
            <a:t>style gallery</a:t>
          </a:r>
        </a:p>
      </dsp:txBody>
      <dsp:txXfrm>
        <a:off x="1302" y="1773278"/>
        <a:ext cx="1771875" cy="708750"/>
      </dsp:txXfrm>
    </dsp:sp>
    <dsp:sp modelId="{594486A6-64A2-4701-B7FA-EE4BD82FCEE4}">
      <dsp:nvSpPr>
        <dsp:cNvPr id="0" name=""/>
        <dsp:cNvSpPr/>
      </dsp:nvSpPr>
      <dsp:spPr>
        <a:xfrm>
          <a:off x="2428771" y="355778"/>
          <a:ext cx="1080843" cy="1080843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79CD4-8A53-4223-806F-326093DEA381}">
      <dsp:nvSpPr>
        <dsp:cNvPr id="0" name=""/>
        <dsp:cNvSpPr/>
      </dsp:nvSpPr>
      <dsp:spPr>
        <a:xfrm>
          <a:off x="2659115" y="586121"/>
          <a:ext cx="620156" cy="6201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7D30E1-DCE3-4C7E-87D4-137EFE9232F3}">
      <dsp:nvSpPr>
        <dsp:cNvPr id="0" name=""/>
        <dsp:cNvSpPr/>
      </dsp:nvSpPr>
      <dsp:spPr>
        <a:xfrm>
          <a:off x="2083256" y="1773278"/>
          <a:ext cx="1771875" cy="70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cap="none" dirty="0"/>
            <a:t>Modify </a:t>
          </a:r>
          <a:r>
            <a:rPr lang="en-US" sz="1500" u="sng" kern="1200" cap="none" dirty="0"/>
            <a:t>built-in</a:t>
          </a:r>
          <a:r>
            <a:rPr lang="en-US" sz="1500" kern="1200" cap="none" dirty="0"/>
            <a:t> styles or create </a:t>
          </a:r>
          <a:r>
            <a:rPr lang="en-US" sz="1500" u="sng" kern="1200" cap="none" dirty="0"/>
            <a:t>custom</a:t>
          </a:r>
          <a:r>
            <a:rPr lang="en-US" sz="1500" kern="1200" cap="none" dirty="0"/>
            <a:t> styles</a:t>
          </a:r>
        </a:p>
      </dsp:txBody>
      <dsp:txXfrm>
        <a:off x="2083256" y="1773278"/>
        <a:ext cx="1771875" cy="708750"/>
      </dsp:txXfrm>
    </dsp:sp>
    <dsp:sp modelId="{D0F01421-9F18-46CC-B12C-961607A9B430}">
      <dsp:nvSpPr>
        <dsp:cNvPr id="0" name=""/>
        <dsp:cNvSpPr/>
      </dsp:nvSpPr>
      <dsp:spPr>
        <a:xfrm>
          <a:off x="346818" y="2924996"/>
          <a:ext cx="1080843" cy="1080843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18569-44A9-4318-971E-EAD2B15C836F}">
      <dsp:nvSpPr>
        <dsp:cNvPr id="0" name=""/>
        <dsp:cNvSpPr/>
      </dsp:nvSpPr>
      <dsp:spPr>
        <a:xfrm>
          <a:off x="577162" y="3155340"/>
          <a:ext cx="620156" cy="6201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1E17A6-4474-40F8-84B4-E831507E3563}">
      <dsp:nvSpPr>
        <dsp:cNvPr id="0" name=""/>
        <dsp:cNvSpPr/>
      </dsp:nvSpPr>
      <dsp:spPr>
        <a:xfrm>
          <a:off x="1302" y="4342496"/>
          <a:ext cx="1771875" cy="70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cap="none" dirty="0"/>
            <a:t>Use the styles pane for more control</a:t>
          </a:r>
        </a:p>
      </dsp:txBody>
      <dsp:txXfrm>
        <a:off x="1302" y="4342496"/>
        <a:ext cx="1771875" cy="708750"/>
      </dsp:txXfrm>
    </dsp:sp>
    <dsp:sp modelId="{FE32E93B-7C8A-40E1-8461-1FB448389B3E}">
      <dsp:nvSpPr>
        <dsp:cNvPr id="0" name=""/>
        <dsp:cNvSpPr/>
      </dsp:nvSpPr>
      <dsp:spPr>
        <a:xfrm>
          <a:off x="2428771" y="2924996"/>
          <a:ext cx="1080843" cy="1080843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684EE-0DFA-4101-A742-B0A82C3D5C28}">
      <dsp:nvSpPr>
        <dsp:cNvPr id="0" name=""/>
        <dsp:cNvSpPr/>
      </dsp:nvSpPr>
      <dsp:spPr>
        <a:xfrm>
          <a:off x="2659115" y="3155340"/>
          <a:ext cx="620156" cy="62015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7C966-6CAE-4F8D-845F-35213E0DEA1D}">
      <dsp:nvSpPr>
        <dsp:cNvPr id="0" name=""/>
        <dsp:cNvSpPr/>
      </dsp:nvSpPr>
      <dsp:spPr>
        <a:xfrm>
          <a:off x="2083256" y="4342496"/>
          <a:ext cx="1771875" cy="708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cap="none" dirty="0"/>
            <a:t>Apply “style sets” or “Themes” to change overall look</a:t>
          </a:r>
        </a:p>
      </dsp:txBody>
      <dsp:txXfrm>
        <a:off x="2083256" y="4342496"/>
        <a:ext cx="1771875" cy="7087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E643F-3AC2-4245-86AE-857274394CFE}">
      <dsp:nvSpPr>
        <dsp:cNvPr id="0" name=""/>
        <dsp:cNvSpPr/>
      </dsp:nvSpPr>
      <dsp:spPr>
        <a:xfrm>
          <a:off x="529985" y="908889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46184-0D20-4963-91A4-23C6DC7D99CB}">
      <dsp:nvSpPr>
        <dsp:cNvPr id="0" name=""/>
        <dsp:cNvSpPr/>
      </dsp:nvSpPr>
      <dsp:spPr>
        <a:xfrm>
          <a:off x="34985" y="198895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Saves time when editing large documents</a:t>
          </a:r>
        </a:p>
      </dsp:txBody>
      <dsp:txXfrm>
        <a:off x="34985" y="1988955"/>
        <a:ext cx="1800000" cy="720000"/>
      </dsp:txXfrm>
    </dsp:sp>
    <dsp:sp modelId="{E9DFB93B-C720-4E06-91B0-634F4A21ED4E}">
      <dsp:nvSpPr>
        <dsp:cNvPr id="0" name=""/>
        <dsp:cNvSpPr/>
      </dsp:nvSpPr>
      <dsp:spPr>
        <a:xfrm>
          <a:off x="2644985" y="908889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F295C-30E4-4689-ADF4-43EBCDF69853}">
      <dsp:nvSpPr>
        <dsp:cNvPr id="0" name=""/>
        <dsp:cNvSpPr/>
      </dsp:nvSpPr>
      <dsp:spPr>
        <a:xfrm>
          <a:off x="2149985" y="198895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Improves readability and visual </a:t>
          </a:r>
          <a:r>
            <a:rPr lang="en-US" sz="1400" u="sng" kern="1200" dirty="0"/>
            <a:t>hierarchy</a:t>
          </a:r>
        </a:p>
      </dsp:txBody>
      <dsp:txXfrm>
        <a:off x="2149985" y="1988955"/>
        <a:ext cx="1800000" cy="720000"/>
      </dsp:txXfrm>
    </dsp:sp>
    <dsp:sp modelId="{7F6CBF5A-17C4-4CFE-B524-B96637C498D3}">
      <dsp:nvSpPr>
        <dsp:cNvPr id="0" name=""/>
        <dsp:cNvSpPr/>
      </dsp:nvSpPr>
      <dsp:spPr>
        <a:xfrm>
          <a:off x="4759985" y="908889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26B158-09F8-4A15-8FB7-BB53F1D2AA5A}">
      <dsp:nvSpPr>
        <dsp:cNvPr id="0" name=""/>
        <dsp:cNvSpPr/>
      </dsp:nvSpPr>
      <dsp:spPr>
        <a:xfrm>
          <a:off x="4264985" y="198895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Enables quick </a:t>
          </a:r>
          <a:r>
            <a:rPr lang="en-US" sz="1400" u="sng" kern="1200" dirty="0"/>
            <a:t>global</a:t>
          </a:r>
          <a:r>
            <a:rPr lang="en-US" sz="1400" kern="1200" dirty="0"/>
            <a:t> formatting changes</a:t>
          </a:r>
        </a:p>
      </dsp:txBody>
      <dsp:txXfrm>
        <a:off x="4264985" y="1988955"/>
        <a:ext cx="1800000" cy="720000"/>
      </dsp:txXfrm>
    </dsp:sp>
    <dsp:sp modelId="{4FCE2015-1BF6-4BB5-9077-8C3B764C548C}">
      <dsp:nvSpPr>
        <dsp:cNvPr id="0" name=""/>
        <dsp:cNvSpPr/>
      </dsp:nvSpPr>
      <dsp:spPr>
        <a:xfrm>
          <a:off x="6874985" y="908889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203D6-CE67-416D-BCDD-A00105E8958A}">
      <dsp:nvSpPr>
        <dsp:cNvPr id="0" name=""/>
        <dsp:cNvSpPr/>
      </dsp:nvSpPr>
      <dsp:spPr>
        <a:xfrm>
          <a:off x="6379985" y="1988955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Essential for accessibility and structured documents</a:t>
          </a:r>
        </a:p>
      </dsp:txBody>
      <dsp:txXfrm>
        <a:off x="6379985" y="1988955"/>
        <a:ext cx="180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2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46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9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7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8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04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9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386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98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0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81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535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microsoft.com/office/2007/relationships/hdphoto" Target="../media/hdphoto3.wdp"/><Relationship Id="rId7" Type="http://schemas.openxmlformats.org/officeDocument/2006/relationships/diagramLayout" Target="../diagrams/layou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microsoft.com/office/2007/relationships/hdphoto" Target="../media/hdphoto2.wdp"/><Relationship Id="rId7" Type="http://schemas.openxmlformats.org/officeDocument/2006/relationships/diagramColors" Target="../diagrams/colors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microsoft.com/office/2007/relationships/hdphoto" Target="../media/hdphoto3.wdp"/><Relationship Id="rId7" Type="http://schemas.openxmlformats.org/officeDocument/2006/relationships/diagramLayout" Target="../diagrams/layou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microsoft.com/office/2007/relationships/diagramDrawing" Target="../diagrams/drawing3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2.wdp"/><Relationship Id="rId7" Type="http://schemas.openxmlformats.org/officeDocument/2006/relationships/diagramColors" Target="../diagrams/colors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tint val="75000"/>
                <a:shade val="58000"/>
                <a:satMod val="120000"/>
              </a:schemeClr>
              <a:schemeClr val="bg2">
                <a:tint val="50000"/>
                <a:shade val="96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7" name="Rectangle 1046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5B23EB10-011B-4BBD-9AE6-2635567A1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6857997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17075" y="1360493"/>
            <a:ext cx="3729383" cy="3106732"/>
          </a:xfrm>
        </p:spPr>
        <p:txBody>
          <a:bodyPr anchor="b">
            <a:normAutofit/>
          </a:bodyPr>
          <a:lstStyle/>
          <a:p>
            <a:r>
              <a:rPr lang="en-US" sz="4900" dirty="0">
                <a:solidFill>
                  <a:schemeClr val="tx1"/>
                </a:solidFill>
              </a:rPr>
              <a:t>Understanding Styles in </a:t>
            </a:r>
            <a:br>
              <a:rPr lang="en-US" sz="4900" dirty="0">
                <a:solidFill>
                  <a:schemeClr val="tx1"/>
                </a:solidFill>
              </a:rPr>
            </a:br>
            <a:r>
              <a:rPr lang="en-US" sz="7200" dirty="0">
                <a:solidFill>
                  <a:schemeClr val="tx1"/>
                </a:solidFill>
              </a:rPr>
              <a:t>MS Word</a:t>
            </a:r>
            <a:endParaRPr lang="en-US" sz="49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4917075" y="4687316"/>
            <a:ext cx="3729384" cy="1517088"/>
          </a:xfrm>
        </p:spPr>
        <p:txBody>
          <a:bodyPr>
            <a:normAutofit/>
          </a:bodyPr>
          <a:lstStyle/>
          <a:p>
            <a:r>
              <a:rPr lang="en-US"/>
              <a:t>Uses, Application &amp; Benefits</a:t>
            </a:r>
          </a:p>
          <a:p>
            <a:r>
              <a:rPr lang="en-US"/>
              <a:t>Presented by: David Casuto</a:t>
            </a:r>
          </a:p>
        </p:txBody>
      </p:sp>
      <p:sp>
        <p:nvSpPr>
          <p:cNvPr id="1049" name="Freeform: Shape 1048">
            <a:extLst>
              <a:ext uri="{FF2B5EF4-FFF2-40B4-BE49-F238E27FC236}">
                <a16:creationId xmlns:a16="http://schemas.microsoft.com/office/drawing/2014/main" id="{14A1598B-1957-47CF-AAF4-F7A36DA0E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3"/>
            <a:ext cx="4571772" cy="6857997"/>
          </a:xfrm>
          <a:custGeom>
            <a:avLst/>
            <a:gdLst>
              <a:gd name="connsiteX0" fmla="*/ 3435036 w 6095695"/>
              <a:gd name="connsiteY0" fmla="*/ 0 h 6857997"/>
              <a:gd name="connsiteX1" fmla="*/ 4198562 w 6095695"/>
              <a:gd name="connsiteY1" fmla="*/ 0 h 6857997"/>
              <a:gd name="connsiteX2" fmla="*/ 4365987 w 6095695"/>
              <a:gd name="connsiteY2" fmla="*/ 128761 h 6857997"/>
              <a:gd name="connsiteX3" fmla="*/ 6095695 w 6095695"/>
              <a:gd name="connsiteY3" fmla="*/ 3718209 h 6857997"/>
              <a:gd name="connsiteX4" fmla="*/ 4860911 w 6095695"/>
              <a:gd name="connsiteY4" fmla="*/ 6845880 h 6857997"/>
              <a:gd name="connsiteX5" fmla="*/ 4849107 w 6095695"/>
              <a:gd name="connsiteY5" fmla="*/ 6857997 h 6857997"/>
              <a:gd name="connsiteX6" fmla="*/ 4253869 w 6095695"/>
              <a:gd name="connsiteY6" fmla="*/ 6857997 h 6857997"/>
              <a:gd name="connsiteX7" fmla="*/ 4409441 w 6095695"/>
              <a:gd name="connsiteY7" fmla="*/ 6719623 h 6857997"/>
              <a:gd name="connsiteX8" fmla="*/ 5679794 w 6095695"/>
              <a:gd name="connsiteY8" fmla="*/ 3718209 h 6857997"/>
              <a:gd name="connsiteX9" fmla="*/ 3591563 w 6095695"/>
              <a:gd name="connsiteY9" fmla="*/ 88079 h 6857997"/>
              <a:gd name="connsiteX10" fmla="*/ 0 w 6095695"/>
              <a:gd name="connsiteY10" fmla="*/ 0 h 6857997"/>
              <a:gd name="connsiteX11" fmla="*/ 3177466 w 6095695"/>
              <a:gd name="connsiteY11" fmla="*/ 0 h 6857997"/>
              <a:gd name="connsiteX12" fmla="*/ 3353291 w 6095695"/>
              <a:gd name="connsiteY12" fmla="*/ 88129 h 6857997"/>
              <a:gd name="connsiteX13" fmla="*/ 5560965 w 6095695"/>
              <a:gd name="connsiteY13" fmla="*/ 3718209 h 6857997"/>
              <a:gd name="connsiteX14" fmla="*/ 4325417 w 6095695"/>
              <a:gd name="connsiteY14" fmla="*/ 6637392 h 6857997"/>
              <a:gd name="connsiteX15" fmla="*/ 4077394 w 6095695"/>
              <a:gd name="connsiteY15" fmla="*/ 6857997 h 6857997"/>
              <a:gd name="connsiteX16" fmla="*/ 0 w 6095695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5A25741-F92E-81E2-B724-4C985EE18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268" y="2112221"/>
            <a:ext cx="2532263" cy="235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914171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9D8741-EAD6-41B1-A882-70D70FC35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5776" y="1679569"/>
            <a:ext cx="2624148" cy="3498858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5444F36-3103-4D11-A25F-C054D4606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4600" y="1864667"/>
            <a:ext cx="2346500" cy="3128662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8" y="2376862"/>
            <a:ext cx="1980485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</a:rPr>
              <a:t>What Are Styles in Word?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169508" y="3398744"/>
            <a:ext cx="3657600" cy="60512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5F8B907-325C-BCB5-22E0-C4FA3176F8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2968970"/>
              </p:ext>
            </p:extLst>
          </p:nvPr>
        </p:nvGraphicFramePr>
        <p:xfrm>
          <a:off x="4561284" y="725488"/>
          <a:ext cx="3856434" cy="540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F2A631C9-309F-A2F2-64FC-BD027C482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318" y="5509332"/>
            <a:ext cx="1262037" cy="11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3014D2-646C-4974-AA4C-54E14C13E6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E3014D2-646C-4974-AA4C-54E14C13E6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AE9B3B-490E-4C02-89F5-764A0B586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FBAE9B3B-490E-4C02-89F5-764A0B5864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5F25BAF-3118-4201-A128-DAB2878CA6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D5F25BAF-3118-4201-A128-DAB2878CA6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4744AE-125C-4414-84C0-699FED8C3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2D4744AE-125C-4414-84C0-699FED8C31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934AD0B-F0E7-4F20-8139-7622C4B1F2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6934AD0B-F0E7-4F20-8139-7622C4B1F2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15CA4DD-BE8B-4615-A739-F7BD8177C6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915CA4DD-BE8B-4615-A739-F7BD8177C6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6F7DB6-619D-42D7-9944-0032158A1D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646F7DB6-619D-42D7-9944-0032158A1D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349F66-DEC7-4E67-B983-16CFCDB74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9C349F66-DEC7-4E67-B983-16CFCDB74D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386" y="484632"/>
            <a:ext cx="7543800" cy="1609344"/>
          </a:xfrm>
        </p:spPr>
        <p:txBody>
          <a:bodyPr>
            <a:normAutofit/>
          </a:bodyPr>
          <a:lstStyle/>
          <a:p>
            <a:r>
              <a:t>Uses of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0100" y="2013293"/>
            <a:ext cx="75438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B7BB619-CA26-53FF-C350-0763B9DE64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1291621"/>
              </p:ext>
            </p:extLst>
          </p:nvPr>
        </p:nvGraphicFramePr>
        <p:xfrm>
          <a:off x="270662" y="2318918"/>
          <a:ext cx="8807501" cy="3684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C70A04DF-DBDD-7093-BA03-47F7795E4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318" y="5509332"/>
            <a:ext cx="1262037" cy="11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7B5F66-2821-4958-B98D-15920D91C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4F7B5F66-2821-4958-B98D-15920D91C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6B99BA4-8C61-469B-B1CE-B275C56B0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16B99BA4-8C61-469B-B1CE-B275C56B09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DB17CB-0EE9-4BA9-A218-EC22CDE70E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61DB17CB-0EE9-4BA9-A218-EC22CDE70E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4EC69BD-1847-43D1-A703-5FCF008B54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24EC69BD-1847-43D1-A703-5FCF008B54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65922A-5855-4671-A780-3FA6195E71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2565922A-5855-4671-A780-3FA6195E71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53AA28-96ED-4EDD-926C-8717253BF8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B553AA28-96ED-4EDD-926C-8717253BF8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4BB13F-2958-41FE-9356-B819B41D2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FB4BB13F-2958-41FE-9356-B819B41D2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880CEC-19E3-41CC-B39D-9EAC621ECB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23880CEC-19E3-41CC-B39D-9EAC621ECB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914171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59D8741-EAD6-41B1-A882-70D70FC35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5776" y="1679569"/>
            <a:ext cx="2624148" cy="3498858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5444F36-3103-4D11-A25F-C054D4606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4600" y="1864667"/>
            <a:ext cx="2346500" cy="3128662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8" y="2376862"/>
            <a:ext cx="1980485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2600">
                <a:solidFill>
                  <a:srgbClr val="FFFFFF"/>
                </a:solidFill>
              </a:rPr>
              <a:t>Applying and Customizing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169508" y="3398744"/>
            <a:ext cx="3657600" cy="60512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6C05707-728D-4493-A644-099559AB0F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7620815"/>
              </p:ext>
            </p:extLst>
          </p:nvPr>
        </p:nvGraphicFramePr>
        <p:xfrm>
          <a:off x="4561284" y="725488"/>
          <a:ext cx="3856434" cy="540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D02D8A28-470C-1991-0FD6-948C2DE4F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318" y="5509332"/>
            <a:ext cx="1262037" cy="11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8A41F06-F2D5-415F-8EFF-4F45FA155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8A41F06-F2D5-415F-8EFF-4F45FA1556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D1A4A76-DE7F-4E2E-8E2E-7D65A4B23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8D1A4A76-DE7F-4E2E-8E2E-7D65A4B23C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D23320-9AB5-4311-80EA-F98E49074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63D23320-9AB5-4311-80EA-F98E49074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E79CD4-8A53-4223-806F-326093DE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78E79CD4-8A53-4223-806F-326093DEA3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4486A6-64A2-4701-B7FA-EE4BD82FCE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594486A6-64A2-4701-B7FA-EE4BD82FCE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E7D30E1-DCE3-4C7E-87D4-137EFE9232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0E7D30E1-DCE3-4C7E-87D4-137EFE9232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F01421-9F18-46CC-B12C-961607A9B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D0F01421-9F18-46CC-B12C-961607A9B4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D18569-44A9-4318-971E-EAD2B15C8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DFD18569-44A9-4318-971E-EAD2B15C83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1E17A6-4474-40F8-84B4-E831507E35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8C1E17A6-4474-40F8-84B4-E831507E35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32E93B-7C8A-40E1-8461-1FB448389B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FE32E93B-7C8A-40E1-8461-1FB448389B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1684EE-0DFA-4101-A742-B0A82C3D5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dgm id="{541684EE-0DFA-4101-A742-B0A82C3D5C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C7C966-6CAE-4F8D-845F-35213E0DEA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graphicEl>
                                              <a:dgm id="{92C7C966-6CAE-4F8D-845F-35213E0DEA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386" y="484632"/>
            <a:ext cx="7543800" cy="1609344"/>
          </a:xfrm>
        </p:spPr>
        <p:txBody>
          <a:bodyPr>
            <a:normAutofit/>
          </a:bodyPr>
          <a:lstStyle/>
          <a:p>
            <a:r>
              <a:t>Benefits of Using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0100" y="2013293"/>
            <a:ext cx="75438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FB6F32C-C088-631F-27D5-2F484149A7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9621785"/>
              </p:ext>
            </p:extLst>
          </p:nvPr>
        </p:nvGraphicFramePr>
        <p:xfrm>
          <a:off x="409651" y="2385390"/>
          <a:ext cx="821497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2">
            <a:extLst>
              <a:ext uri="{FF2B5EF4-FFF2-40B4-BE49-F238E27FC236}">
                <a16:creationId xmlns:a16="http://schemas.microsoft.com/office/drawing/2014/main" id="{89DEC14C-B782-C641-A3D4-F2BEA0F92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318" y="5509332"/>
            <a:ext cx="1262037" cy="117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1E643F-3AC2-4245-86AE-857274394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721E643F-3AC2-4245-86AE-857274394C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546184-0D20-4963-91A4-23C6DC7D99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0A546184-0D20-4963-91A4-23C6DC7D99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DFB93B-C720-4E06-91B0-634F4A21E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E9DFB93B-C720-4E06-91B0-634F4A21ED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9F295C-30E4-4689-ADF4-43EBCDF69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329F295C-30E4-4689-ADF4-43EBCDF69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F6CBF5A-17C4-4CFE-B524-B96637C49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7F6CBF5A-17C4-4CFE-B524-B96637C49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26B158-09F8-4A15-8FB7-BB53F1D2A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8926B158-09F8-4A15-8FB7-BB53F1D2AA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CE2015-1BF6-4BB5-9077-8C3B764C5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4FCE2015-1BF6-4BB5-9077-8C3B764C54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BC203D6-CE67-416D-BCDD-A00105E89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DBC203D6-CE67-416D-BCDD-A00105E895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705</TotalTime>
  <Words>157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Rockwell</vt:lpstr>
      <vt:lpstr>Rockwell Condensed</vt:lpstr>
      <vt:lpstr>Rockwell Extra Bold</vt:lpstr>
      <vt:lpstr>Wingdings</vt:lpstr>
      <vt:lpstr>Wood Type</vt:lpstr>
      <vt:lpstr>Understanding Styles in  MS Word</vt:lpstr>
      <vt:lpstr>What Are Styles in Word?</vt:lpstr>
      <vt:lpstr>Uses of Styles</vt:lpstr>
      <vt:lpstr>Applying and Customizing Styles</vt:lpstr>
      <vt:lpstr>Benefits of Using Styles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David Casuto</dc:creator>
  <cp:keywords/>
  <dc:description>generated using python-pptx</dc:description>
  <cp:lastModifiedBy>David Casuto</cp:lastModifiedBy>
  <cp:revision>3</cp:revision>
  <dcterms:created xsi:type="dcterms:W3CDTF">2013-01-27T09:14:16Z</dcterms:created>
  <dcterms:modified xsi:type="dcterms:W3CDTF">2025-04-22T14:27:21Z</dcterms:modified>
  <cp:category/>
</cp:coreProperties>
</file>